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7" r:id="rId3"/>
    <p:sldId id="270" r:id="rId4"/>
    <p:sldId id="258" r:id="rId5"/>
    <p:sldId id="278" r:id="rId6"/>
    <p:sldId id="271" r:id="rId7"/>
    <p:sldId id="261" r:id="rId8"/>
    <p:sldId id="277" r:id="rId9"/>
    <p:sldId id="276" r:id="rId10"/>
    <p:sldId id="272" r:id="rId11"/>
    <p:sldId id="275" r:id="rId12"/>
    <p:sldId id="269" r:id="rId13"/>
    <p:sldId id="259" r:id="rId14"/>
    <p:sldId id="260" r:id="rId15"/>
    <p:sldId id="264" r:id="rId16"/>
    <p:sldId id="273" r:id="rId17"/>
    <p:sldId id="262" r:id="rId18"/>
    <p:sldId id="274" r:id="rId19"/>
    <p:sldId id="263" r:id="rId20"/>
    <p:sldId id="266" r:id="rId21"/>
    <p:sldId id="279" r:id="rId22"/>
  </p:sldIdLst>
  <p:sldSz cx="12192000" cy="6858000"/>
  <p:notesSz cx="6858000" cy="9144000"/>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47"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sorterViewPr>
    <p:cViewPr>
      <p:scale>
        <a:sx n="110" d="100"/>
        <a:sy n="110" d="100"/>
      </p:scale>
      <p:origin x="0" y="-17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7D7F1-921C-4379-B731-4626FF4A72ED}" type="doc">
      <dgm:prSet loTypeId="urn:microsoft.com/office/officeart/2005/8/layout/hProcess3" loCatId="process" qsTypeId="urn:microsoft.com/office/officeart/2005/8/quickstyle/simple4" qsCatId="simple" csTypeId="urn:microsoft.com/office/officeart/2005/8/colors/accent2_2" csCatId="accent2" phldr="1"/>
      <dgm:spPr/>
      <dgm:t>
        <a:bodyPr/>
        <a:lstStyle/>
        <a:p>
          <a:endParaRPr lang="de-DE"/>
        </a:p>
      </dgm:t>
    </dgm:pt>
    <dgm:pt modelId="{7B62BE01-AFC5-4926-B647-9AF0A24084FF}">
      <dgm:prSet phldrT="[Text]"/>
      <dgm:spPr/>
      <dgm:t>
        <a:bodyPr/>
        <a:lstStyle/>
        <a:p>
          <a:pPr algn="l">
            <a:buClrTx/>
            <a:buSzTx/>
            <a:buFont typeface="Arial" panose="020B0604020202020204" pitchFamily="34" charset="0"/>
            <a:buNone/>
          </a:pPr>
          <a:r>
            <a:rPr kumimoji="0" lang="de-DE" b="0" i="0" u="none" strike="noStrike" cap="none" spc="0" normalizeH="0" baseline="0" noProof="0" dirty="0">
              <a:effectLst/>
              <a:uLnTx/>
              <a:uFillTx/>
            </a:rPr>
            <a:t>Es fehlt also eine </a:t>
          </a:r>
          <a:r>
            <a:rPr kumimoji="0" lang="de-DE" b="1" i="0" u="none" strike="noStrike" cap="none" spc="0" normalizeH="0" baseline="0" noProof="0" dirty="0">
              <a:effectLst/>
              <a:uLnTx/>
              <a:uFillTx/>
            </a:rPr>
            <a:t>Längsschnitt</a:t>
          </a:r>
          <a:r>
            <a:rPr lang="de-DE" b="1" dirty="0" err="1"/>
            <a:t>untersuchung</a:t>
          </a:r>
          <a:r>
            <a:rPr lang="de-DE" b="0" dirty="0"/>
            <a:t> </a:t>
          </a:r>
          <a:br>
            <a:rPr lang="de-DE" b="0" dirty="0"/>
          </a:br>
          <a:r>
            <a:rPr kumimoji="0" lang="de-DE" b="0" i="0" u="none" strike="noStrike" cap="none" spc="0" normalizeH="0" baseline="0" noProof="0" dirty="0">
              <a:effectLst/>
              <a:uLnTx/>
              <a:uFillTx/>
            </a:rPr>
            <a:t>subjektiv zugeschriebener </a:t>
          </a:r>
          <a:r>
            <a:rPr kumimoji="0" lang="de-DE" b="1" i="0" u="none" strike="noStrike" cap="none" spc="0" normalizeH="0" baseline="0" noProof="0" dirty="0">
              <a:effectLst/>
              <a:uLnTx/>
              <a:uFillTx/>
            </a:rPr>
            <a:t>Bedeutungen</a:t>
          </a:r>
          <a:r>
            <a:rPr kumimoji="0" lang="de-DE" b="0" i="0" u="none" strike="noStrike" cap="none" spc="0" normalizeH="0" baseline="0" noProof="0" dirty="0">
              <a:effectLst/>
              <a:uLnTx/>
              <a:uFillTx/>
            </a:rPr>
            <a:t> </a:t>
          </a:r>
          <a:br>
            <a:rPr kumimoji="0" lang="de-DE" b="0" i="0" u="none" strike="noStrike" cap="none" spc="0" normalizeH="0" baseline="0" noProof="0" dirty="0">
              <a:effectLst/>
              <a:uLnTx/>
              <a:uFillTx/>
            </a:rPr>
          </a:br>
          <a:r>
            <a:rPr kumimoji="0" lang="de-DE" b="0" i="0" u="none" strike="noStrike" cap="none" spc="0" normalizeH="0" baseline="0" noProof="0" dirty="0">
              <a:effectLst/>
              <a:uLnTx/>
              <a:uFillTx/>
            </a:rPr>
            <a:t>der KJA im </a:t>
          </a:r>
          <a:r>
            <a:rPr kumimoji="0" lang="de-DE" b="1" i="0" u="none" strike="noStrike" cap="none" spc="0" normalizeH="0" baseline="0" noProof="0" dirty="0">
              <a:effectLst/>
              <a:uLnTx/>
              <a:uFillTx/>
            </a:rPr>
            <a:t>Lebensverlauf</a:t>
          </a:r>
          <a:r>
            <a:rPr kumimoji="0" lang="de-DE" b="0" i="0" u="none" strike="noStrike" cap="none" spc="0" normalizeH="0" baseline="0" noProof="0" dirty="0">
              <a:effectLst/>
              <a:uLnTx/>
              <a:uFillTx/>
            </a:rPr>
            <a:t>, </a:t>
          </a:r>
          <a:br>
            <a:rPr kumimoji="0" lang="de-DE" b="0" i="0" u="none" strike="noStrike" cap="none" spc="0" normalizeH="0" baseline="0" noProof="0" dirty="0">
              <a:effectLst/>
              <a:uLnTx/>
              <a:uFillTx/>
            </a:rPr>
          </a:br>
          <a:r>
            <a:rPr kumimoji="0" lang="de-DE" b="0" i="0" u="none" strike="noStrike" cap="none" spc="0" normalizeH="0" baseline="0" noProof="0" dirty="0">
              <a:effectLst/>
              <a:uLnTx/>
              <a:uFillTx/>
            </a:rPr>
            <a:t>sowohl in </a:t>
          </a:r>
          <a:r>
            <a:rPr kumimoji="0" lang="de-DE" b="1" i="0" u="none" strike="noStrike" cap="none" spc="0" normalizeH="0" baseline="0" noProof="0" dirty="0">
              <a:effectLst/>
              <a:uLnTx/>
              <a:uFillTx/>
            </a:rPr>
            <a:t>Individualbiographien</a:t>
          </a:r>
          <a:r>
            <a:rPr kumimoji="0" lang="de-DE" b="0" i="0" u="none" strike="noStrike" cap="none" spc="0" normalizeH="0" baseline="0" noProof="0" dirty="0">
              <a:effectLst/>
              <a:uLnTx/>
              <a:uFillTx/>
            </a:rPr>
            <a:t> als auch </a:t>
          </a:r>
          <a:r>
            <a:rPr lang="de-DE" b="1" dirty="0"/>
            <a:t>Geburt</a:t>
          </a:r>
          <a:r>
            <a:rPr kumimoji="0" lang="de-DE" b="1" i="0" u="none" strike="noStrike" cap="none" spc="0" normalizeH="0" baseline="0" noProof="0" dirty="0" err="1">
              <a:effectLst/>
              <a:uLnTx/>
              <a:uFillTx/>
            </a:rPr>
            <a:t>skohorten</a:t>
          </a:r>
          <a:r>
            <a:rPr kumimoji="0" lang="de-DE" b="0" i="0" u="none" strike="noStrike" cap="none" spc="0" normalizeH="0" baseline="0" noProof="0" dirty="0">
              <a:effectLst/>
              <a:uLnTx/>
              <a:uFillTx/>
            </a:rPr>
            <a:t>.</a:t>
          </a:r>
          <a:endParaRPr lang="de-DE" b="0" dirty="0"/>
        </a:p>
      </dgm:t>
    </dgm:pt>
    <dgm:pt modelId="{2069EE5B-F232-4F8A-8F4F-12E93FC845D2}" type="parTrans" cxnId="{07D85FE8-B4F2-4EEF-9462-F942D8B59681}">
      <dgm:prSet/>
      <dgm:spPr/>
      <dgm:t>
        <a:bodyPr/>
        <a:lstStyle/>
        <a:p>
          <a:endParaRPr lang="de-DE"/>
        </a:p>
      </dgm:t>
    </dgm:pt>
    <dgm:pt modelId="{C5D80AD0-CDE4-4D47-B9E0-EA3DDF1FB556}" type="sibTrans" cxnId="{07D85FE8-B4F2-4EEF-9462-F942D8B59681}">
      <dgm:prSet/>
      <dgm:spPr/>
      <dgm:t>
        <a:bodyPr/>
        <a:lstStyle/>
        <a:p>
          <a:endParaRPr lang="de-DE"/>
        </a:p>
      </dgm:t>
    </dgm:pt>
    <dgm:pt modelId="{41EA3210-668F-408C-823F-B4D4F2D9F2FF}" type="pres">
      <dgm:prSet presAssocID="{EF37D7F1-921C-4379-B731-4626FF4A72ED}" presName="Name0" presStyleCnt="0">
        <dgm:presLayoutVars>
          <dgm:dir/>
          <dgm:animLvl val="lvl"/>
          <dgm:resizeHandles val="exact"/>
        </dgm:presLayoutVars>
      </dgm:prSet>
      <dgm:spPr/>
    </dgm:pt>
    <dgm:pt modelId="{DC71E771-3883-490B-847C-DD058AE4A1DB}" type="pres">
      <dgm:prSet presAssocID="{EF37D7F1-921C-4379-B731-4626FF4A72ED}" presName="dummy" presStyleCnt="0"/>
      <dgm:spPr/>
    </dgm:pt>
    <dgm:pt modelId="{B1B8DB2E-0E54-4E1C-B1A1-11913A337392}" type="pres">
      <dgm:prSet presAssocID="{EF37D7F1-921C-4379-B731-4626FF4A72ED}" presName="linH" presStyleCnt="0"/>
      <dgm:spPr/>
    </dgm:pt>
    <dgm:pt modelId="{45AFF268-91AF-4F3B-BF6C-32BFD83B9413}" type="pres">
      <dgm:prSet presAssocID="{EF37D7F1-921C-4379-B731-4626FF4A72ED}" presName="padding1" presStyleCnt="0"/>
      <dgm:spPr/>
    </dgm:pt>
    <dgm:pt modelId="{1BD8AADD-CCFB-40C9-A603-C0BF411E3148}" type="pres">
      <dgm:prSet presAssocID="{7B62BE01-AFC5-4926-B647-9AF0A24084FF}" presName="linV" presStyleCnt="0"/>
      <dgm:spPr/>
    </dgm:pt>
    <dgm:pt modelId="{6B6A0FB1-347C-48BA-9CC4-62A7DD61C804}" type="pres">
      <dgm:prSet presAssocID="{7B62BE01-AFC5-4926-B647-9AF0A24084FF}" presName="spVertical1" presStyleCnt="0"/>
      <dgm:spPr/>
    </dgm:pt>
    <dgm:pt modelId="{5858CA68-2CCE-4899-B0B2-F46090E482E0}" type="pres">
      <dgm:prSet presAssocID="{7B62BE01-AFC5-4926-B647-9AF0A24084FF}" presName="parTx" presStyleLbl="revTx" presStyleIdx="0" presStyleCnt="1">
        <dgm:presLayoutVars>
          <dgm:chMax val="0"/>
          <dgm:chPref val="0"/>
          <dgm:bulletEnabled val="1"/>
        </dgm:presLayoutVars>
      </dgm:prSet>
      <dgm:spPr/>
    </dgm:pt>
    <dgm:pt modelId="{52795591-339D-40D5-966B-1654CB51810F}" type="pres">
      <dgm:prSet presAssocID="{7B62BE01-AFC5-4926-B647-9AF0A24084FF}" presName="spVertical2" presStyleCnt="0"/>
      <dgm:spPr/>
    </dgm:pt>
    <dgm:pt modelId="{573778E5-1859-4BAE-A0AF-ED3EC8CCA78B}" type="pres">
      <dgm:prSet presAssocID="{7B62BE01-AFC5-4926-B647-9AF0A24084FF}" presName="spVertical3" presStyleCnt="0"/>
      <dgm:spPr/>
    </dgm:pt>
    <dgm:pt modelId="{8098B6A7-87D1-4AAA-BB89-1D1F017F064E}" type="pres">
      <dgm:prSet presAssocID="{EF37D7F1-921C-4379-B731-4626FF4A72ED}" presName="padding2" presStyleCnt="0"/>
      <dgm:spPr/>
    </dgm:pt>
    <dgm:pt modelId="{FE02955B-21D9-467E-AB39-2C97B0D75428}" type="pres">
      <dgm:prSet presAssocID="{EF37D7F1-921C-4379-B731-4626FF4A72ED}" presName="negArrow" presStyleCnt="0"/>
      <dgm:spPr/>
    </dgm:pt>
    <dgm:pt modelId="{07637550-6007-44B1-A85B-EA08D5F261B7}" type="pres">
      <dgm:prSet presAssocID="{EF37D7F1-921C-4379-B731-4626FF4A72ED}" presName="backgroundArrow" presStyleLbl="node1" presStyleIdx="0" presStyleCnt="1"/>
      <dgm:spPr/>
    </dgm:pt>
  </dgm:ptLst>
  <dgm:cxnLst>
    <dgm:cxn modelId="{E41CAC60-ACD4-4489-9B6E-885BBA5B57DB}" type="presOf" srcId="{7B62BE01-AFC5-4926-B647-9AF0A24084FF}" destId="{5858CA68-2CCE-4899-B0B2-F46090E482E0}" srcOrd="0" destOrd="0" presId="urn:microsoft.com/office/officeart/2005/8/layout/hProcess3"/>
    <dgm:cxn modelId="{2A90E996-B04D-41E2-9346-AE031AA326FD}" type="presOf" srcId="{EF37D7F1-921C-4379-B731-4626FF4A72ED}" destId="{41EA3210-668F-408C-823F-B4D4F2D9F2FF}" srcOrd="0" destOrd="0" presId="urn:microsoft.com/office/officeart/2005/8/layout/hProcess3"/>
    <dgm:cxn modelId="{07D85FE8-B4F2-4EEF-9462-F942D8B59681}" srcId="{EF37D7F1-921C-4379-B731-4626FF4A72ED}" destId="{7B62BE01-AFC5-4926-B647-9AF0A24084FF}" srcOrd="0" destOrd="0" parTransId="{2069EE5B-F232-4F8A-8F4F-12E93FC845D2}" sibTransId="{C5D80AD0-CDE4-4D47-B9E0-EA3DDF1FB556}"/>
    <dgm:cxn modelId="{B4E1071A-FBD5-4B81-9345-07375AB47B05}" type="presParOf" srcId="{41EA3210-668F-408C-823F-B4D4F2D9F2FF}" destId="{DC71E771-3883-490B-847C-DD058AE4A1DB}" srcOrd="0" destOrd="0" presId="urn:microsoft.com/office/officeart/2005/8/layout/hProcess3"/>
    <dgm:cxn modelId="{0B4BE05E-5683-478F-91DC-1F7E7853831F}" type="presParOf" srcId="{41EA3210-668F-408C-823F-B4D4F2D9F2FF}" destId="{B1B8DB2E-0E54-4E1C-B1A1-11913A337392}" srcOrd="1" destOrd="0" presId="urn:microsoft.com/office/officeart/2005/8/layout/hProcess3"/>
    <dgm:cxn modelId="{2AA44B4A-7499-415E-84F8-E9BDECB3BC8B}" type="presParOf" srcId="{B1B8DB2E-0E54-4E1C-B1A1-11913A337392}" destId="{45AFF268-91AF-4F3B-BF6C-32BFD83B9413}" srcOrd="0" destOrd="0" presId="urn:microsoft.com/office/officeart/2005/8/layout/hProcess3"/>
    <dgm:cxn modelId="{C1F290ED-233D-4296-8E2C-ADA92232AE69}" type="presParOf" srcId="{B1B8DB2E-0E54-4E1C-B1A1-11913A337392}" destId="{1BD8AADD-CCFB-40C9-A603-C0BF411E3148}" srcOrd="1" destOrd="0" presId="urn:microsoft.com/office/officeart/2005/8/layout/hProcess3"/>
    <dgm:cxn modelId="{A831B8DA-BAD8-4351-A287-5374144D1D6A}" type="presParOf" srcId="{1BD8AADD-CCFB-40C9-A603-C0BF411E3148}" destId="{6B6A0FB1-347C-48BA-9CC4-62A7DD61C804}" srcOrd="0" destOrd="0" presId="urn:microsoft.com/office/officeart/2005/8/layout/hProcess3"/>
    <dgm:cxn modelId="{BEA423B9-92FC-4B71-877F-244A9894F84F}" type="presParOf" srcId="{1BD8AADD-CCFB-40C9-A603-C0BF411E3148}" destId="{5858CA68-2CCE-4899-B0B2-F46090E482E0}" srcOrd="1" destOrd="0" presId="urn:microsoft.com/office/officeart/2005/8/layout/hProcess3"/>
    <dgm:cxn modelId="{A3F6C0DE-B603-45E2-A661-E6962A11C6D3}" type="presParOf" srcId="{1BD8AADD-CCFB-40C9-A603-C0BF411E3148}" destId="{52795591-339D-40D5-966B-1654CB51810F}" srcOrd="2" destOrd="0" presId="urn:microsoft.com/office/officeart/2005/8/layout/hProcess3"/>
    <dgm:cxn modelId="{599CCA78-CEF1-4527-9DD4-0CBFC9A7957C}" type="presParOf" srcId="{1BD8AADD-CCFB-40C9-A603-C0BF411E3148}" destId="{573778E5-1859-4BAE-A0AF-ED3EC8CCA78B}" srcOrd="3" destOrd="0" presId="urn:microsoft.com/office/officeart/2005/8/layout/hProcess3"/>
    <dgm:cxn modelId="{1CC0D175-10C7-44A2-BBAF-2F393F883C80}" type="presParOf" srcId="{B1B8DB2E-0E54-4E1C-B1A1-11913A337392}" destId="{8098B6A7-87D1-4AAA-BB89-1D1F017F064E}" srcOrd="2" destOrd="0" presId="urn:microsoft.com/office/officeart/2005/8/layout/hProcess3"/>
    <dgm:cxn modelId="{7B8614C1-EA03-472B-B032-32F088702FD3}" type="presParOf" srcId="{B1B8DB2E-0E54-4E1C-B1A1-11913A337392}" destId="{FE02955B-21D9-467E-AB39-2C97B0D75428}" srcOrd="3" destOrd="0" presId="urn:microsoft.com/office/officeart/2005/8/layout/hProcess3"/>
    <dgm:cxn modelId="{83A28607-E57B-4FA8-B539-41ACC80E58B7}" type="presParOf" srcId="{B1B8DB2E-0E54-4E1C-B1A1-11913A337392}" destId="{07637550-6007-44B1-A85B-EA08D5F261B7}"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9EA6C-CC26-48E5-8880-DA7FF478DC8E}"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de-DE"/>
        </a:p>
      </dgm:t>
    </dgm:pt>
    <dgm:pt modelId="{156D2BC3-5E72-4AEB-BDB6-FCBF0F3143E8}">
      <dgm:prSet phldrT="[Text]" custT="1"/>
      <dgm:spPr/>
      <dgm:t>
        <a:bodyPr/>
        <a:lstStyle/>
        <a:p>
          <a:r>
            <a:rPr lang="de-DE" sz="2000" b="1" dirty="0"/>
            <a:t>1.  Jugendarbeit als Ermöglichungsraum</a:t>
          </a:r>
          <a:endParaRPr lang="de-DE" sz="2000" dirty="0"/>
        </a:p>
      </dgm:t>
    </dgm:pt>
    <dgm:pt modelId="{2D0EB4CC-0B83-4C3E-85C9-1BBE291A21A6}" type="parTrans" cxnId="{50B88703-07CC-4C59-B085-B894E8180C39}">
      <dgm:prSet/>
      <dgm:spPr/>
      <dgm:t>
        <a:bodyPr/>
        <a:lstStyle/>
        <a:p>
          <a:endParaRPr lang="de-DE" sz="2400"/>
        </a:p>
      </dgm:t>
    </dgm:pt>
    <dgm:pt modelId="{BA6E76A0-BAD6-442E-A498-FE8AA8277713}" type="sibTrans" cxnId="{50B88703-07CC-4C59-B085-B894E8180C39}">
      <dgm:prSet/>
      <dgm:spPr/>
      <dgm:t>
        <a:bodyPr/>
        <a:lstStyle/>
        <a:p>
          <a:endParaRPr lang="de-DE" sz="2400"/>
        </a:p>
      </dgm:t>
    </dgm:pt>
    <dgm:pt modelId="{08EDAF95-FBE2-4265-99D3-3AAAD4D644FD}">
      <dgm:prSet phldrT="[Text]" custT="1"/>
      <dgm:spPr/>
      <dgm:t>
        <a:bodyPr/>
        <a:lstStyle/>
        <a:p>
          <a:r>
            <a:rPr lang="de-DE" sz="2000" b="1" dirty="0">
              <a:latin typeface="+mn-lt"/>
            </a:rPr>
            <a:t>3.  </a:t>
          </a:r>
          <a:r>
            <a:rPr lang="de-DE" sz="2000" b="1" dirty="0"/>
            <a:t>Jugendarbeit als Orientierungsimpuls</a:t>
          </a:r>
          <a:endParaRPr lang="de-DE" sz="2000" dirty="0"/>
        </a:p>
      </dgm:t>
    </dgm:pt>
    <dgm:pt modelId="{242D0A40-ECAE-468A-AACB-541200789FDE}" type="parTrans" cxnId="{39DAAF04-3CA6-4AFC-B127-DE6562687A1B}">
      <dgm:prSet/>
      <dgm:spPr/>
      <dgm:t>
        <a:bodyPr/>
        <a:lstStyle/>
        <a:p>
          <a:endParaRPr lang="de-DE" sz="2400"/>
        </a:p>
      </dgm:t>
    </dgm:pt>
    <dgm:pt modelId="{41091658-9992-493E-A6A3-8D569347C58E}" type="sibTrans" cxnId="{39DAAF04-3CA6-4AFC-B127-DE6562687A1B}">
      <dgm:prSet/>
      <dgm:spPr/>
      <dgm:t>
        <a:bodyPr/>
        <a:lstStyle/>
        <a:p>
          <a:endParaRPr lang="de-DE" sz="2400"/>
        </a:p>
      </dgm:t>
    </dgm:pt>
    <dgm:pt modelId="{DB9BD766-F4D5-4DB4-9706-EDCB0F3B2BF3}">
      <dgm:prSet phldrT="[Text]" custT="1"/>
      <dgm:spPr/>
      <dgm:t>
        <a:bodyPr/>
        <a:lstStyle/>
        <a:p>
          <a:r>
            <a:rPr lang="de-DE" sz="2000" b="1" dirty="0">
              <a:latin typeface="+mn-lt"/>
            </a:rPr>
            <a:t>4.  </a:t>
          </a:r>
          <a:r>
            <a:rPr lang="de-DE" sz="2000" b="1" dirty="0"/>
            <a:t>Jugendarbeit als langfristige Ressource</a:t>
          </a:r>
          <a:endParaRPr lang="de-DE" sz="2000" dirty="0"/>
        </a:p>
      </dgm:t>
    </dgm:pt>
    <dgm:pt modelId="{358447BC-E78C-455B-AAC5-84383E79E0EA}" type="parTrans" cxnId="{CC12D0B5-0684-4FA3-8801-20C1AC87D558}">
      <dgm:prSet/>
      <dgm:spPr/>
      <dgm:t>
        <a:bodyPr/>
        <a:lstStyle/>
        <a:p>
          <a:endParaRPr lang="de-DE" sz="2400"/>
        </a:p>
      </dgm:t>
    </dgm:pt>
    <dgm:pt modelId="{A415BF2B-74CB-490C-85E9-A2D0607F776F}" type="sibTrans" cxnId="{CC12D0B5-0684-4FA3-8801-20C1AC87D558}">
      <dgm:prSet/>
      <dgm:spPr/>
      <dgm:t>
        <a:bodyPr/>
        <a:lstStyle/>
        <a:p>
          <a:endParaRPr lang="de-DE" sz="2400"/>
        </a:p>
      </dgm:t>
    </dgm:pt>
    <dgm:pt modelId="{04BA1CB6-A02C-4790-B02D-3C03219DD906}">
      <dgm:prSet custT="1"/>
      <dgm:spPr/>
      <dgm:t>
        <a:bodyPr/>
        <a:lstStyle/>
        <a:p>
          <a:r>
            <a:rPr lang="de-DE" sz="2000" dirty="0"/>
            <a:t>„… konnte Dinge ausprobieren, ohne bewertet zu werden“</a:t>
          </a:r>
        </a:p>
      </dgm:t>
    </dgm:pt>
    <dgm:pt modelId="{59D6EE1C-94A9-4DDB-B703-D8504A46F073}" type="parTrans" cxnId="{B20F552F-516F-4481-8F07-59F852F587B9}">
      <dgm:prSet/>
      <dgm:spPr/>
      <dgm:t>
        <a:bodyPr/>
        <a:lstStyle/>
        <a:p>
          <a:endParaRPr lang="de-DE" sz="2400"/>
        </a:p>
      </dgm:t>
    </dgm:pt>
    <dgm:pt modelId="{C8203F5B-0A0E-433E-BBB9-DB8E178844BA}" type="sibTrans" cxnId="{B20F552F-516F-4481-8F07-59F852F587B9}">
      <dgm:prSet/>
      <dgm:spPr/>
      <dgm:t>
        <a:bodyPr/>
        <a:lstStyle/>
        <a:p>
          <a:endParaRPr lang="de-DE" sz="2400"/>
        </a:p>
      </dgm:t>
    </dgm:pt>
    <dgm:pt modelId="{CAED3C69-22AC-499A-A5F1-C2382415070D}">
      <dgm:prSet custT="1"/>
      <dgm:spPr/>
      <dgm:t>
        <a:bodyPr/>
        <a:lstStyle/>
        <a:p>
          <a:r>
            <a:rPr lang="de-DE" sz="2000"/>
            <a:t>„…durfte einfach sein“</a:t>
          </a:r>
          <a:endParaRPr lang="de-DE" sz="2000" dirty="0"/>
        </a:p>
      </dgm:t>
    </dgm:pt>
    <dgm:pt modelId="{7EF3D36B-CE01-481E-A784-3C7FA780A5AC}" type="parTrans" cxnId="{4A28B7D0-5EE3-47E5-A809-D9423F5E171B}">
      <dgm:prSet/>
      <dgm:spPr/>
      <dgm:t>
        <a:bodyPr/>
        <a:lstStyle/>
        <a:p>
          <a:endParaRPr lang="de-DE" sz="2400"/>
        </a:p>
      </dgm:t>
    </dgm:pt>
    <dgm:pt modelId="{B1FE6165-02B5-4004-B3FE-D64319A19472}" type="sibTrans" cxnId="{4A28B7D0-5EE3-47E5-A809-D9423F5E171B}">
      <dgm:prSet/>
      <dgm:spPr/>
      <dgm:t>
        <a:bodyPr/>
        <a:lstStyle/>
        <a:p>
          <a:endParaRPr lang="de-DE" sz="2400"/>
        </a:p>
      </dgm:t>
    </dgm:pt>
    <dgm:pt modelId="{B91C9354-C776-450C-8509-176902DB2A83}">
      <dgm:prSet custT="1"/>
      <dgm:spPr/>
      <dgm:t>
        <a:bodyPr/>
        <a:lstStyle/>
        <a:p>
          <a:r>
            <a:rPr lang="de-DE" sz="2000" b="1" dirty="0"/>
            <a:t>2.  Jugendarbeit als Gemeinschaft</a:t>
          </a:r>
        </a:p>
      </dgm:t>
    </dgm:pt>
    <dgm:pt modelId="{2EBED5AB-9B2B-44A1-B039-9C21EF3AC55D}" type="parTrans" cxnId="{03CCF3E7-B723-460A-848C-6A4E3D6560EB}">
      <dgm:prSet/>
      <dgm:spPr/>
      <dgm:t>
        <a:bodyPr/>
        <a:lstStyle/>
        <a:p>
          <a:endParaRPr lang="de-DE" sz="2400"/>
        </a:p>
      </dgm:t>
    </dgm:pt>
    <dgm:pt modelId="{39B739A9-734A-4C64-9163-41211455EACA}" type="sibTrans" cxnId="{03CCF3E7-B723-460A-848C-6A4E3D6560EB}">
      <dgm:prSet/>
      <dgm:spPr/>
      <dgm:t>
        <a:bodyPr/>
        <a:lstStyle/>
        <a:p>
          <a:endParaRPr lang="de-DE" sz="2400"/>
        </a:p>
      </dgm:t>
    </dgm:pt>
    <dgm:pt modelId="{BEC659FA-3F18-47A2-9AF4-F334259C4F56}">
      <dgm:prSet custT="1"/>
      <dgm:spPr/>
      <dgm:t>
        <a:bodyPr/>
        <a:lstStyle/>
        <a:p>
          <a:r>
            <a:rPr lang="de-DE" sz="2000" dirty="0"/>
            <a:t>„… habe Menschen gefunden, die geblieben sind“</a:t>
          </a:r>
        </a:p>
      </dgm:t>
    </dgm:pt>
    <dgm:pt modelId="{AE31BD8A-167B-4DA1-B7D4-286D78F29AC7}" type="parTrans" cxnId="{FEA0FF1C-3725-4D6D-BEFB-C28A02752162}">
      <dgm:prSet/>
      <dgm:spPr/>
      <dgm:t>
        <a:bodyPr/>
        <a:lstStyle/>
        <a:p>
          <a:endParaRPr lang="de-DE" sz="2400"/>
        </a:p>
      </dgm:t>
    </dgm:pt>
    <dgm:pt modelId="{FA1DBC46-B5A1-4C00-9018-25509A20E331}" type="sibTrans" cxnId="{FEA0FF1C-3725-4D6D-BEFB-C28A02752162}">
      <dgm:prSet/>
      <dgm:spPr/>
      <dgm:t>
        <a:bodyPr/>
        <a:lstStyle/>
        <a:p>
          <a:endParaRPr lang="de-DE" sz="2400"/>
        </a:p>
      </dgm:t>
    </dgm:pt>
    <dgm:pt modelId="{3D5B1C38-DD79-450A-8B23-2DAE5749A424}">
      <dgm:prSet custT="1"/>
      <dgm:spPr/>
      <dgm:t>
        <a:bodyPr/>
        <a:lstStyle/>
        <a:p>
          <a:r>
            <a:rPr lang="de-DE" sz="2000" dirty="0"/>
            <a:t>„… Freundschaften fürs Leben.“</a:t>
          </a:r>
        </a:p>
      </dgm:t>
    </dgm:pt>
    <dgm:pt modelId="{12E5AAD0-B052-4140-900D-31CF0B156BA7}" type="parTrans" cxnId="{AC80CC21-2A90-4952-8595-810046D5C1E8}">
      <dgm:prSet/>
      <dgm:spPr/>
      <dgm:t>
        <a:bodyPr/>
        <a:lstStyle/>
        <a:p>
          <a:endParaRPr lang="de-DE" sz="2400"/>
        </a:p>
      </dgm:t>
    </dgm:pt>
    <dgm:pt modelId="{5BF505B8-5F24-4F36-BE47-CF71F231FED8}" type="sibTrans" cxnId="{AC80CC21-2A90-4952-8595-810046D5C1E8}">
      <dgm:prSet/>
      <dgm:spPr/>
      <dgm:t>
        <a:bodyPr/>
        <a:lstStyle/>
        <a:p>
          <a:endParaRPr lang="de-DE" sz="2400"/>
        </a:p>
      </dgm:t>
    </dgm:pt>
    <dgm:pt modelId="{2B069FF0-7EAC-4F0E-A2AE-EDFB1367EACF}">
      <dgm:prSet custT="1"/>
      <dgm:spPr/>
      <dgm:t>
        <a:bodyPr/>
        <a:lstStyle/>
        <a:p>
          <a:r>
            <a:rPr lang="de-DE" sz="2000" dirty="0"/>
            <a:t>„…Habe gelernt, Verantwortung zu übernehmen.“</a:t>
          </a:r>
        </a:p>
      </dgm:t>
    </dgm:pt>
    <dgm:pt modelId="{B41EE9B5-CDEA-4BE2-8ABF-6AB7D7F63A15}" type="parTrans" cxnId="{FC4D1FB4-D46E-4509-808A-C91FCA2BB2E9}">
      <dgm:prSet/>
      <dgm:spPr/>
      <dgm:t>
        <a:bodyPr/>
        <a:lstStyle/>
        <a:p>
          <a:endParaRPr lang="de-DE" sz="2400"/>
        </a:p>
      </dgm:t>
    </dgm:pt>
    <dgm:pt modelId="{DCC08392-2F83-4839-A944-0A59BC882E01}" type="sibTrans" cxnId="{FC4D1FB4-D46E-4509-808A-C91FCA2BB2E9}">
      <dgm:prSet/>
      <dgm:spPr/>
      <dgm:t>
        <a:bodyPr/>
        <a:lstStyle/>
        <a:p>
          <a:endParaRPr lang="de-DE" sz="2400"/>
        </a:p>
      </dgm:t>
    </dgm:pt>
    <dgm:pt modelId="{A59A2C4D-29D3-4910-8AF9-0A6014E79B3A}">
      <dgm:prSet custT="1"/>
      <dgm:spPr/>
      <dgm:t>
        <a:bodyPr/>
        <a:lstStyle/>
        <a:p>
          <a:r>
            <a:rPr lang="de-DE" sz="2000" dirty="0"/>
            <a:t>„… weiß heute, was mir wichtig ist.“</a:t>
          </a:r>
        </a:p>
      </dgm:t>
    </dgm:pt>
    <dgm:pt modelId="{7DDEE59E-6948-4C25-9B39-EA27B5CC1D84}" type="parTrans" cxnId="{94CDDD3F-E11A-4712-8E96-B704C1027EE4}">
      <dgm:prSet/>
      <dgm:spPr/>
      <dgm:t>
        <a:bodyPr/>
        <a:lstStyle/>
        <a:p>
          <a:endParaRPr lang="de-DE" sz="2400"/>
        </a:p>
      </dgm:t>
    </dgm:pt>
    <dgm:pt modelId="{02A4880A-47CD-42E4-9C62-6ADBC919E143}" type="sibTrans" cxnId="{94CDDD3F-E11A-4712-8E96-B704C1027EE4}">
      <dgm:prSet/>
      <dgm:spPr/>
      <dgm:t>
        <a:bodyPr/>
        <a:lstStyle/>
        <a:p>
          <a:endParaRPr lang="de-DE" sz="2400"/>
        </a:p>
      </dgm:t>
    </dgm:pt>
    <dgm:pt modelId="{B5264C76-DC1A-4974-98E3-B052ADB04669}">
      <dgm:prSet custT="1"/>
      <dgm:spPr/>
      <dgm:t>
        <a:bodyPr/>
        <a:lstStyle/>
        <a:p>
          <a:r>
            <a:rPr lang="de-DE" sz="1800" dirty="0"/>
            <a:t>„… hilft mir noch heute im Job.“</a:t>
          </a:r>
        </a:p>
      </dgm:t>
    </dgm:pt>
    <dgm:pt modelId="{903C2945-1B16-491E-963A-29EC9915FB8F}" type="parTrans" cxnId="{7EF87934-8360-42C3-9609-5168322CBA18}">
      <dgm:prSet/>
      <dgm:spPr/>
      <dgm:t>
        <a:bodyPr/>
        <a:lstStyle/>
        <a:p>
          <a:endParaRPr lang="de-DE" sz="2400"/>
        </a:p>
      </dgm:t>
    </dgm:pt>
    <dgm:pt modelId="{9FF16F7B-21C4-48EE-B84B-32E8377F6551}" type="sibTrans" cxnId="{7EF87934-8360-42C3-9609-5168322CBA18}">
      <dgm:prSet/>
      <dgm:spPr/>
      <dgm:t>
        <a:bodyPr/>
        <a:lstStyle/>
        <a:p>
          <a:endParaRPr lang="de-DE" sz="2400"/>
        </a:p>
      </dgm:t>
    </dgm:pt>
    <dgm:pt modelId="{17EC234F-E5DA-4859-B59F-7999F84A4436}">
      <dgm:prSet custT="1"/>
      <dgm:spPr/>
      <dgm:t>
        <a:bodyPr/>
        <a:lstStyle/>
        <a:p>
          <a:r>
            <a:rPr lang="de-DE" sz="1800"/>
            <a:t>„… prägt mein Engagement bis heute.“</a:t>
          </a:r>
          <a:endParaRPr lang="de-DE" sz="1800" dirty="0"/>
        </a:p>
      </dgm:t>
    </dgm:pt>
    <dgm:pt modelId="{0D17B9B3-0998-4C3A-AA03-354AC4EFD980}" type="parTrans" cxnId="{E23F5761-0568-4B72-B5F1-4B30A2BC2554}">
      <dgm:prSet/>
      <dgm:spPr/>
      <dgm:t>
        <a:bodyPr/>
        <a:lstStyle/>
        <a:p>
          <a:endParaRPr lang="de-DE" sz="2400"/>
        </a:p>
      </dgm:t>
    </dgm:pt>
    <dgm:pt modelId="{515C462D-89BC-4376-91B3-AFB37F636F00}" type="sibTrans" cxnId="{E23F5761-0568-4B72-B5F1-4B30A2BC2554}">
      <dgm:prSet/>
      <dgm:spPr/>
      <dgm:t>
        <a:bodyPr/>
        <a:lstStyle/>
        <a:p>
          <a:endParaRPr lang="de-DE" sz="2400"/>
        </a:p>
      </dgm:t>
    </dgm:pt>
    <dgm:pt modelId="{52C24681-1784-4FE1-9FB6-CDFBC6802396}" type="pres">
      <dgm:prSet presAssocID="{9EA9EA6C-CC26-48E5-8880-DA7FF478DC8E}" presName="linear" presStyleCnt="0">
        <dgm:presLayoutVars>
          <dgm:dir/>
          <dgm:animLvl val="lvl"/>
          <dgm:resizeHandles val="exact"/>
        </dgm:presLayoutVars>
      </dgm:prSet>
      <dgm:spPr/>
    </dgm:pt>
    <dgm:pt modelId="{16FB682A-4083-4D0C-B8A0-CF23AC906541}" type="pres">
      <dgm:prSet presAssocID="{156D2BC3-5E72-4AEB-BDB6-FCBF0F3143E8}" presName="parentLin" presStyleCnt="0"/>
      <dgm:spPr/>
    </dgm:pt>
    <dgm:pt modelId="{6F71402A-BE18-4BA9-88EE-CDCA2C63DB3F}" type="pres">
      <dgm:prSet presAssocID="{156D2BC3-5E72-4AEB-BDB6-FCBF0F3143E8}" presName="parentLeftMargin" presStyleLbl="node1" presStyleIdx="0" presStyleCnt="4"/>
      <dgm:spPr/>
    </dgm:pt>
    <dgm:pt modelId="{58ECE679-ABC1-466F-9497-684A0329FCD5}" type="pres">
      <dgm:prSet presAssocID="{156D2BC3-5E72-4AEB-BDB6-FCBF0F3143E8}" presName="parentText" presStyleLbl="node1" presStyleIdx="0" presStyleCnt="4">
        <dgm:presLayoutVars>
          <dgm:chMax val="0"/>
          <dgm:bulletEnabled val="1"/>
        </dgm:presLayoutVars>
      </dgm:prSet>
      <dgm:spPr/>
    </dgm:pt>
    <dgm:pt modelId="{D2496B85-515B-4D1D-B03E-05D84EDD5DD0}" type="pres">
      <dgm:prSet presAssocID="{156D2BC3-5E72-4AEB-BDB6-FCBF0F3143E8}" presName="negativeSpace" presStyleCnt="0"/>
      <dgm:spPr/>
    </dgm:pt>
    <dgm:pt modelId="{4F13EB09-4321-4BF4-B582-42FB7C990DDD}" type="pres">
      <dgm:prSet presAssocID="{156D2BC3-5E72-4AEB-BDB6-FCBF0F3143E8}" presName="childText" presStyleLbl="conFgAcc1" presStyleIdx="0" presStyleCnt="4">
        <dgm:presLayoutVars>
          <dgm:bulletEnabled val="1"/>
        </dgm:presLayoutVars>
      </dgm:prSet>
      <dgm:spPr/>
    </dgm:pt>
    <dgm:pt modelId="{BACCB63B-6F3F-4FF3-AD6F-195A30B8DC8C}" type="pres">
      <dgm:prSet presAssocID="{BA6E76A0-BAD6-442E-A498-FE8AA8277713}" presName="spaceBetweenRectangles" presStyleCnt="0"/>
      <dgm:spPr/>
    </dgm:pt>
    <dgm:pt modelId="{31D2406D-21DF-4EF7-AB74-267D463D3E41}" type="pres">
      <dgm:prSet presAssocID="{B91C9354-C776-450C-8509-176902DB2A83}" presName="parentLin" presStyleCnt="0"/>
      <dgm:spPr/>
    </dgm:pt>
    <dgm:pt modelId="{FF16A9E7-2840-4475-AE13-8AFF4BD1FD20}" type="pres">
      <dgm:prSet presAssocID="{B91C9354-C776-450C-8509-176902DB2A83}" presName="parentLeftMargin" presStyleLbl="node1" presStyleIdx="0" presStyleCnt="4"/>
      <dgm:spPr/>
    </dgm:pt>
    <dgm:pt modelId="{F2C6ED12-F94B-4296-B647-2A6C1FAE44A8}" type="pres">
      <dgm:prSet presAssocID="{B91C9354-C776-450C-8509-176902DB2A83}" presName="parentText" presStyleLbl="node1" presStyleIdx="1" presStyleCnt="4">
        <dgm:presLayoutVars>
          <dgm:chMax val="0"/>
          <dgm:bulletEnabled val="1"/>
        </dgm:presLayoutVars>
      </dgm:prSet>
      <dgm:spPr/>
    </dgm:pt>
    <dgm:pt modelId="{9C0A1F4D-7A5C-42F4-98A3-37B414066F59}" type="pres">
      <dgm:prSet presAssocID="{B91C9354-C776-450C-8509-176902DB2A83}" presName="negativeSpace" presStyleCnt="0"/>
      <dgm:spPr/>
    </dgm:pt>
    <dgm:pt modelId="{257B9961-E99F-476D-9B8F-6E96C6FCD1A4}" type="pres">
      <dgm:prSet presAssocID="{B91C9354-C776-450C-8509-176902DB2A83}" presName="childText" presStyleLbl="conFgAcc1" presStyleIdx="1" presStyleCnt="4">
        <dgm:presLayoutVars>
          <dgm:bulletEnabled val="1"/>
        </dgm:presLayoutVars>
      </dgm:prSet>
      <dgm:spPr/>
    </dgm:pt>
    <dgm:pt modelId="{3225D230-9416-4F27-8DAA-2BE60C95E8CB}" type="pres">
      <dgm:prSet presAssocID="{39B739A9-734A-4C64-9163-41211455EACA}" presName="spaceBetweenRectangles" presStyleCnt="0"/>
      <dgm:spPr/>
    </dgm:pt>
    <dgm:pt modelId="{9D5289D2-64EF-45EA-84BE-B340309B365F}" type="pres">
      <dgm:prSet presAssocID="{08EDAF95-FBE2-4265-99D3-3AAAD4D644FD}" presName="parentLin" presStyleCnt="0"/>
      <dgm:spPr/>
    </dgm:pt>
    <dgm:pt modelId="{91DDB0CF-CDAF-4FF0-996C-D6D4031D1399}" type="pres">
      <dgm:prSet presAssocID="{08EDAF95-FBE2-4265-99D3-3AAAD4D644FD}" presName="parentLeftMargin" presStyleLbl="node1" presStyleIdx="1" presStyleCnt="4"/>
      <dgm:spPr/>
    </dgm:pt>
    <dgm:pt modelId="{7176837D-C755-4E36-8A4E-714AC368AE13}" type="pres">
      <dgm:prSet presAssocID="{08EDAF95-FBE2-4265-99D3-3AAAD4D644FD}" presName="parentText" presStyleLbl="node1" presStyleIdx="2" presStyleCnt="4">
        <dgm:presLayoutVars>
          <dgm:chMax val="0"/>
          <dgm:bulletEnabled val="1"/>
        </dgm:presLayoutVars>
      </dgm:prSet>
      <dgm:spPr/>
    </dgm:pt>
    <dgm:pt modelId="{7128118B-13F0-42CB-B425-FB3014E4CB0F}" type="pres">
      <dgm:prSet presAssocID="{08EDAF95-FBE2-4265-99D3-3AAAD4D644FD}" presName="negativeSpace" presStyleCnt="0"/>
      <dgm:spPr/>
    </dgm:pt>
    <dgm:pt modelId="{A5738023-5C1A-4D93-AD33-1EA7FE942B63}" type="pres">
      <dgm:prSet presAssocID="{08EDAF95-FBE2-4265-99D3-3AAAD4D644FD}" presName="childText" presStyleLbl="conFgAcc1" presStyleIdx="2" presStyleCnt="4">
        <dgm:presLayoutVars>
          <dgm:bulletEnabled val="1"/>
        </dgm:presLayoutVars>
      </dgm:prSet>
      <dgm:spPr/>
    </dgm:pt>
    <dgm:pt modelId="{168039D3-42A4-46AA-8E9A-24FFB1DC9915}" type="pres">
      <dgm:prSet presAssocID="{41091658-9992-493E-A6A3-8D569347C58E}" presName="spaceBetweenRectangles" presStyleCnt="0"/>
      <dgm:spPr/>
    </dgm:pt>
    <dgm:pt modelId="{E4BB1C9D-7064-46AB-B4B2-D18FF5ACDBB4}" type="pres">
      <dgm:prSet presAssocID="{DB9BD766-F4D5-4DB4-9706-EDCB0F3B2BF3}" presName="parentLin" presStyleCnt="0"/>
      <dgm:spPr/>
    </dgm:pt>
    <dgm:pt modelId="{4267E016-C38F-4182-9F0C-B7BC4357DCA9}" type="pres">
      <dgm:prSet presAssocID="{DB9BD766-F4D5-4DB4-9706-EDCB0F3B2BF3}" presName="parentLeftMargin" presStyleLbl="node1" presStyleIdx="2" presStyleCnt="4"/>
      <dgm:spPr/>
    </dgm:pt>
    <dgm:pt modelId="{72942D18-77BD-4D3B-ADDC-DCA3B0C7975E}" type="pres">
      <dgm:prSet presAssocID="{DB9BD766-F4D5-4DB4-9706-EDCB0F3B2BF3}" presName="parentText" presStyleLbl="node1" presStyleIdx="3" presStyleCnt="4">
        <dgm:presLayoutVars>
          <dgm:chMax val="0"/>
          <dgm:bulletEnabled val="1"/>
        </dgm:presLayoutVars>
      </dgm:prSet>
      <dgm:spPr/>
    </dgm:pt>
    <dgm:pt modelId="{9F983CF6-CD69-49AF-B8E2-B47022255F03}" type="pres">
      <dgm:prSet presAssocID="{DB9BD766-F4D5-4DB4-9706-EDCB0F3B2BF3}" presName="negativeSpace" presStyleCnt="0"/>
      <dgm:spPr/>
    </dgm:pt>
    <dgm:pt modelId="{99F407B6-813A-43EB-92B3-52FB0F42EF67}" type="pres">
      <dgm:prSet presAssocID="{DB9BD766-F4D5-4DB4-9706-EDCB0F3B2BF3}" presName="childText" presStyleLbl="conFgAcc1" presStyleIdx="3" presStyleCnt="4">
        <dgm:presLayoutVars>
          <dgm:bulletEnabled val="1"/>
        </dgm:presLayoutVars>
      </dgm:prSet>
      <dgm:spPr/>
    </dgm:pt>
  </dgm:ptLst>
  <dgm:cxnLst>
    <dgm:cxn modelId="{50B88703-07CC-4C59-B085-B894E8180C39}" srcId="{9EA9EA6C-CC26-48E5-8880-DA7FF478DC8E}" destId="{156D2BC3-5E72-4AEB-BDB6-FCBF0F3143E8}" srcOrd="0" destOrd="0" parTransId="{2D0EB4CC-0B83-4C3E-85C9-1BBE291A21A6}" sibTransId="{BA6E76A0-BAD6-442E-A498-FE8AA8277713}"/>
    <dgm:cxn modelId="{39DAAF04-3CA6-4AFC-B127-DE6562687A1B}" srcId="{9EA9EA6C-CC26-48E5-8880-DA7FF478DC8E}" destId="{08EDAF95-FBE2-4265-99D3-3AAAD4D644FD}" srcOrd="2" destOrd="0" parTransId="{242D0A40-ECAE-468A-AACB-541200789FDE}" sibTransId="{41091658-9992-493E-A6A3-8D569347C58E}"/>
    <dgm:cxn modelId="{DBF61507-5C8B-4323-80B0-4F9B39119D4B}" type="presOf" srcId="{08EDAF95-FBE2-4265-99D3-3AAAD4D644FD}" destId="{7176837D-C755-4E36-8A4E-714AC368AE13}" srcOrd="1" destOrd="0" presId="urn:microsoft.com/office/officeart/2005/8/layout/list1"/>
    <dgm:cxn modelId="{E0CFE708-B7EF-41AC-B268-CECD941406DF}" type="presOf" srcId="{156D2BC3-5E72-4AEB-BDB6-FCBF0F3143E8}" destId="{58ECE679-ABC1-466F-9497-684A0329FCD5}" srcOrd="1" destOrd="0" presId="urn:microsoft.com/office/officeart/2005/8/layout/list1"/>
    <dgm:cxn modelId="{9F04DD0A-10E5-4648-A3D6-08A93602A30F}" type="presOf" srcId="{DB9BD766-F4D5-4DB4-9706-EDCB0F3B2BF3}" destId="{4267E016-C38F-4182-9F0C-B7BC4357DCA9}" srcOrd="0" destOrd="0" presId="urn:microsoft.com/office/officeart/2005/8/layout/list1"/>
    <dgm:cxn modelId="{0194CC18-7D0F-4B63-AFE9-2B31C722F2AD}" type="presOf" srcId="{BEC659FA-3F18-47A2-9AF4-F334259C4F56}" destId="{257B9961-E99F-476D-9B8F-6E96C6FCD1A4}" srcOrd="0" destOrd="0" presId="urn:microsoft.com/office/officeart/2005/8/layout/list1"/>
    <dgm:cxn modelId="{FEA0FF1C-3725-4D6D-BEFB-C28A02752162}" srcId="{B91C9354-C776-450C-8509-176902DB2A83}" destId="{BEC659FA-3F18-47A2-9AF4-F334259C4F56}" srcOrd="0" destOrd="0" parTransId="{AE31BD8A-167B-4DA1-B7D4-286D78F29AC7}" sibTransId="{FA1DBC46-B5A1-4C00-9018-25509A20E331}"/>
    <dgm:cxn modelId="{AC80CC21-2A90-4952-8595-810046D5C1E8}" srcId="{B91C9354-C776-450C-8509-176902DB2A83}" destId="{3D5B1C38-DD79-450A-8B23-2DAE5749A424}" srcOrd="1" destOrd="0" parTransId="{12E5AAD0-B052-4140-900D-31CF0B156BA7}" sibTransId="{5BF505B8-5F24-4F36-BE47-CF71F231FED8}"/>
    <dgm:cxn modelId="{4AC65023-CAD6-476D-8E6B-7DCE73D0488C}" type="presOf" srcId="{DB9BD766-F4D5-4DB4-9706-EDCB0F3B2BF3}" destId="{72942D18-77BD-4D3B-ADDC-DCA3B0C7975E}" srcOrd="1" destOrd="0" presId="urn:microsoft.com/office/officeart/2005/8/layout/list1"/>
    <dgm:cxn modelId="{4429502A-75B4-42BF-A451-36226BF29C3E}" type="presOf" srcId="{9EA9EA6C-CC26-48E5-8880-DA7FF478DC8E}" destId="{52C24681-1784-4FE1-9FB6-CDFBC6802396}" srcOrd="0" destOrd="0" presId="urn:microsoft.com/office/officeart/2005/8/layout/list1"/>
    <dgm:cxn modelId="{B20F552F-516F-4481-8F07-59F852F587B9}" srcId="{156D2BC3-5E72-4AEB-BDB6-FCBF0F3143E8}" destId="{04BA1CB6-A02C-4790-B02D-3C03219DD906}" srcOrd="0" destOrd="0" parTransId="{59D6EE1C-94A9-4DDB-B703-D8504A46F073}" sibTransId="{C8203F5B-0A0E-433E-BBB9-DB8E178844BA}"/>
    <dgm:cxn modelId="{7EF87934-8360-42C3-9609-5168322CBA18}" srcId="{DB9BD766-F4D5-4DB4-9706-EDCB0F3B2BF3}" destId="{B5264C76-DC1A-4974-98E3-B052ADB04669}" srcOrd="0" destOrd="0" parTransId="{903C2945-1B16-491E-963A-29EC9915FB8F}" sibTransId="{9FF16F7B-21C4-48EE-B84B-32E8377F6551}"/>
    <dgm:cxn modelId="{94CDDD3F-E11A-4712-8E96-B704C1027EE4}" srcId="{08EDAF95-FBE2-4265-99D3-3AAAD4D644FD}" destId="{A59A2C4D-29D3-4910-8AF9-0A6014E79B3A}" srcOrd="1" destOrd="0" parTransId="{7DDEE59E-6948-4C25-9B39-EA27B5CC1D84}" sibTransId="{02A4880A-47CD-42E4-9C62-6ADBC919E143}"/>
    <dgm:cxn modelId="{E23F5761-0568-4B72-B5F1-4B30A2BC2554}" srcId="{DB9BD766-F4D5-4DB4-9706-EDCB0F3B2BF3}" destId="{17EC234F-E5DA-4859-B59F-7999F84A4436}" srcOrd="1" destOrd="0" parTransId="{0D17B9B3-0998-4C3A-AA03-354AC4EFD980}" sibTransId="{515C462D-89BC-4376-91B3-AFB37F636F00}"/>
    <dgm:cxn modelId="{EA420A4E-9772-4048-9E52-058085893A0B}" type="presOf" srcId="{04BA1CB6-A02C-4790-B02D-3C03219DD906}" destId="{4F13EB09-4321-4BF4-B582-42FB7C990DDD}" srcOrd="0" destOrd="0" presId="urn:microsoft.com/office/officeart/2005/8/layout/list1"/>
    <dgm:cxn modelId="{92AED151-B560-44E0-8083-D60B6ACD3657}" type="presOf" srcId="{CAED3C69-22AC-499A-A5F1-C2382415070D}" destId="{4F13EB09-4321-4BF4-B582-42FB7C990DDD}" srcOrd="0" destOrd="1" presId="urn:microsoft.com/office/officeart/2005/8/layout/list1"/>
    <dgm:cxn modelId="{C5586C56-6E8C-4C14-AC36-B77F6302FEE6}" type="presOf" srcId="{3D5B1C38-DD79-450A-8B23-2DAE5749A424}" destId="{257B9961-E99F-476D-9B8F-6E96C6FCD1A4}" srcOrd="0" destOrd="1" presId="urn:microsoft.com/office/officeart/2005/8/layout/list1"/>
    <dgm:cxn modelId="{FE27EAA3-8214-43E5-B888-12F4A4A534C2}" type="presOf" srcId="{B5264C76-DC1A-4974-98E3-B052ADB04669}" destId="{99F407B6-813A-43EB-92B3-52FB0F42EF67}" srcOrd="0" destOrd="0" presId="urn:microsoft.com/office/officeart/2005/8/layout/list1"/>
    <dgm:cxn modelId="{FD490FAB-3816-47FC-B0FD-DEA390B1E1FF}" type="presOf" srcId="{156D2BC3-5E72-4AEB-BDB6-FCBF0F3143E8}" destId="{6F71402A-BE18-4BA9-88EE-CDCA2C63DB3F}" srcOrd="0" destOrd="0" presId="urn:microsoft.com/office/officeart/2005/8/layout/list1"/>
    <dgm:cxn modelId="{953855AC-EBBC-4360-ACB2-C92E290FD1C1}" type="presOf" srcId="{A59A2C4D-29D3-4910-8AF9-0A6014E79B3A}" destId="{A5738023-5C1A-4D93-AD33-1EA7FE942B63}" srcOrd="0" destOrd="1" presId="urn:microsoft.com/office/officeart/2005/8/layout/list1"/>
    <dgm:cxn modelId="{D273F7AE-117B-42FF-82A6-A2672A095EA1}" type="presOf" srcId="{17EC234F-E5DA-4859-B59F-7999F84A4436}" destId="{99F407B6-813A-43EB-92B3-52FB0F42EF67}" srcOrd="0" destOrd="1" presId="urn:microsoft.com/office/officeart/2005/8/layout/list1"/>
    <dgm:cxn modelId="{B77033B3-2C0D-4E08-9175-2E3324100498}" type="presOf" srcId="{B91C9354-C776-450C-8509-176902DB2A83}" destId="{FF16A9E7-2840-4475-AE13-8AFF4BD1FD20}" srcOrd="0" destOrd="0" presId="urn:microsoft.com/office/officeart/2005/8/layout/list1"/>
    <dgm:cxn modelId="{FC4D1FB4-D46E-4509-808A-C91FCA2BB2E9}" srcId="{08EDAF95-FBE2-4265-99D3-3AAAD4D644FD}" destId="{2B069FF0-7EAC-4F0E-A2AE-EDFB1367EACF}" srcOrd="0" destOrd="0" parTransId="{B41EE9B5-CDEA-4BE2-8ABF-6AB7D7F63A15}" sibTransId="{DCC08392-2F83-4839-A944-0A59BC882E01}"/>
    <dgm:cxn modelId="{CC12D0B5-0684-4FA3-8801-20C1AC87D558}" srcId="{9EA9EA6C-CC26-48E5-8880-DA7FF478DC8E}" destId="{DB9BD766-F4D5-4DB4-9706-EDCB0F3B2BF3}" srcOrd="3" destOrd="0" parTransId="{358447BC-E78C-455B-AAC5-84383E79E0EA}" sibTransId="{A415BF2B-74CB-490C-85E9-A2D0607F776F}"/>
    <dgm:cxn modelId="{C42AF5C5-7C4D-4FC8-AA31-46779364ADA0}" type="presOf" srcId="{B91C9354-C776-450C-8509-176902DB2A83}" destId="{F2C6ED12-F94B-4296-B647-2A6C1FAE44A8}" srcOrd="1" destOrd="0" presId="urn:microsoft.com/office/officeart/2005/8/layout/list1"/>
    <dgm:cxn modelId="{4A28B7D0-5EE3-47E5-A809-D9423F5E171B}" srcId="{156D2BC3-5E72-4AEB-BDB6-FCBF0F3143E8}" destId="{CAED3C69-22AC-499A-A5F1-C2382415070D}" srcOrd="1" destOrd="0" parTransId="{7EF3D36B-CE01-481E-A784-3C7FA780A5AC}" sibTransId="{B1FE6165-02B5-4004-B3FE-D64319A19472}"/>
    <dgm:cxn modelId="{22A625E2-5E63-4E21-980A-913205A3BDD1}" type="presOf" srcId="{08EDAF95-FBE2-4265-99D3-3AAAD4D644FD}" destId="{91DDB0CF-CDAF-4FF0-996C-D6D4031D1399}" srcOrd="0" destOrd="0" presId="urn:microsoft.com/office/officeart/2005/8/layout/list1"/>
    <dgm:cxn modelId="{03CCF3E7-B723-460A-848C-6A4E3D6560EB}" srcId="{9EA9EA6C-CC26-48E5-8880-DA7FF478DC8E}" destId="{B91C9354-C776-450C-8509-176902DB2A83}" srcOrd="1" destOrd="0" parTransId="{2EBED5AB-9B2B-44A1-B039-9C21EF3AC55D}" sibTransId="{39B739A9-734A-4C64-9163-41211455EACA}"/>
    <dgm:cxn modelId="{7CBDA5F8-D8C4-450D-94F7-1F291FB6ECA4}" type="presOf" srcId="{2B069FF0-7EAC-4F0E-A2AE-EDFB1367EACF}" destId="{A5738023-5C1A-4D93-AD33-1EA7FE942B63}" srcOrd="0" destOrd="0" presId="urn:microsoft.com/office/officeart/2005/8/layout/list1"/>
    <dgm:cxn modelId="{D8E4DDA7-F9A6-48AF-986B-DF9CCA775B43}" type="presParOf" srcId="{52C24681-1784-4FE1-9FB6-CDFBC6802396}" destId="{16FB682A-4083-4D0C-B8A0-CF23AC906541}" srcOrd="0" destOrd="0" presId="urn:microsoft.com/office/officeart/2005/8/layout/list1"/>
    <dgm:cxn modelId="{176E91AC-B876-4AFD-BCCB-85F773DCD29C}" type="presParOf" srcId="{16FB682A-4083-4D0C-B8A0-CF23AC906541}" destId="{6F71402A-BE18-4BA9-88EE-CDCA2C63DB3F}" srcOrd="0" destOrd="0" presId="urn:microsoft.com/office/officeart/2005/8/layout/list1"/>
    <dgm:cxn modelId="{E4AD4A26-85E8-4A25-BB14-8E9A3211083B}" type="presParOf" srcId="{16FB682A-4083-4D0C-B8A0-CF23AC906541}" destId="{58ECE679-ABC1-466F-9497-684A0329FCD5}" srcOrd="1" destOrd="0" presId="urn:microsoft.com/office/officeart/2005/8/layout/list1"/>
    <dgm:cxn modelId="{E8F3E129-1EE9-4128-8A18-B02696DC8645}" type="presParOf" srcId="{52C24681-1784-4FE1-9FB6-CDFBC6802396}" destId="{D2496B85-515B-4D1D-B03E-05D84EDD5DD0}" srcOrd="1" destOrd="0" presId="urn:microsoft.com/office/officeart/2005/8/layout/list1"/>
    <dgm:cxn modelId="{19D38061-9310-4662-BA70-D5F5D9A32237}" type="presParOf" srcId="{52C24681-1784-4FE1-9FB6-CDFBC6802396}" destId="{4F13EB09-4321-4BF4-B582-42FB7C990DDD}" srcOrd="2" destOrd="0" presId="urn:microsoft.com/office/officeart/2005/8/layout/list1"/>
    <dgm:cxn modelId="{C9ADE232-3A65-4C89-B58F-A130BDBE53A8}" type="presParOf" srcId="{52C24681-1784-4FE1-9FB6-CDFBC6802396}" destId="{BACCB63B-6F3F-4FF3-AD6F-195A30B8DC8C}" srcOrd="3" destOrd="0" presId="urn:microsoft.com/office/officeart/2005/8/layout/list1"/>
    <dgm:cxn modelId="{010D46B6-4E78-4451-85FE-266185B76DAF}" type="presParOf" srcId="{52C24681-1784-4FE1-9FB6-CDFBC6802396}" destId="{31D2406D-21DF-4EF7-AB74-267D463D3E41}" srcOrd="4" destOrd="0" presId="urn:microsoft.com/office/officeart/2005/8/layout/list1"/>
    <dgm:cxn modelId="{5D1D8B69-E0F2-4C79-BFD5-EB4A9190894B}" type="presParOf" srcId="{31D2406D-21DF-4EF7-AB74-267D463D3E41}" destId="{FF16A9E7-2840-4475-AE13-8AFF4BD1FD20}" srcOrd="0" destOrd="0" presId="urn:microsoft.com/office/officeart/2005/8/layout/list1"/>
    <dgm:cxn modelId="{47AB9B13-D588-4242-87F7-57D7729E24CD}" type="presParOf" srcId="{31D2406D-21DF-4EF7-AB74-267D463D3E41}" destId="{F2C6ED12-F94B-4296-B647-2A6C1FAE44A8}" srcOrd="1" destOrd="0" presId="urn:microsoft.com/office/officeart/2005/8/layout/list1"/>
    <dgm:cxn modelId="{082E6A0B-FE80-4786-95D8-692ACCCE1085}" type="presParOf" srcId="{52C24681-1784-4FE1-9FB6-CDFBC6802396}" destId="{9C0A1F4D-7A5C-42F4-98A3-37B414066F59}" srcOrd="5" destOrd="0" presId="urn:microsoft.com/office/officeart/2005/8/layout/list1"/>
    <dgm:cxn modelId="{D75F0E04-EB90-4ABC-A7FD-DCA5A12D512C}" type="presParOf" srcId="{52C24681-1784-4FE1-9FB6-CDFBC6802396}" destId="{257B9961-E99F-476D-9B8F-6E96C6FCD1A4}" srcOrd="6" destOrd="0" presId="urn:microsoft.com/office/officeart/2005/8/layout/list1"/>
    <dgm:cxn modelId="{29563D7B-0887-4FEE-B3B3-2A74DC6FAAA2}" type="presParOf" srcId="{52C24681-1784-4FE1-9FB6-CDFBC6802396}" destId="{3225D230-9416-4F27-8DAA-2BE60C95E8CB}" srcOrd="7" destOrd="0" presId="urn:microsoft.com/office/officeart/2005/8/layout/list1"/>
    <dgm:cxn modelId="{AA711907-8F8A-4754-99DC-25B677B8CD48}" type="presParOf" srcId="{52C24681-1784-4FE1-9FB6-CDFBC6802396}" destId="{9D5289D2-64EF-45EA-84BE-B340309B365F}" srcOrd="8" destOrd="0" presId="urn:microsoft.com/office/officeart/2005/8/layout/list1"/>
    <dgm:cxn modelId="{164589DB-FF05-476F-85C8-5CC5AB6EC8A2}" type="presParOf" srcId="{9D5289D2-64EF-45EA-84BE-B340309B365F}" destId="{91DDB0CF-CDAF-4FF0-996C-D6D4031D1399}" srcOrd="0" destOrd="0" presId="urn:microsoft.com/office/officeart/2005/8/layout/list1"/>
    <dgm:cxn modelId="{8301FC08-3742-48FF-A4D0-2934401EBC48}" type="presParOf" srcId="{9D5289D2-64EF-45EA-84BE-B340309B365F}" destId="{7176837D-C755-4E36-8A4E-714AC368AE13}" srcOrd="1" destOrd="0" presId="urn:microsoft.com/office/officeart/2005/8/layout/list1"/>
    <dgm:cxn modelId="{D344C83B-95AB-46BB-B691-85DC9D6DA279}" type="presParOf" srcId="{52C24681-1784-4FE1-9FB6-CDFBC6802396}" destId="{7128118B-13F0-42CB-B425-FB3014E4CB0F}" srcOrd="9" destOrd="0" presId="urn:microsoft.com/office/officeart/2005/8/layout/list1"/>
    <dgm:cxn modelId="{63467DC2-DAB6-428B-850C-753679FCE16D}" type="presParOf" srcId="{52C24681-1784-4FE1-9FB6-CDFBC6802396}" destId="{A5738023-5C1A-4D93-AD33-1EA7FE942B63}" srcOrd="10" destOrd="0" presId="urn:microsoft.com/office/officeart/2005/8/layout/list1"/>
    <dgm:cxn modelId="{913F82AF-4C7C-4E92-9DA9-822E8CE34F46}" type="presParOf" srcId="{52C24681-1784-4FE1-9FB6-CDFBC6802396}" destId="{168039D3-42A4-46AA-8E9A-24FFB1DC9915}" srcOrd="11" destOrd="0" presId="urn:microsoft.com/office/officeart/2005/8/layout/list1"/>
    <dgm:cxn modelId="{C395FCEE-927A-41CD-8779-A2BA0C73CABC}" type="presParOf" srcId="{52C24681-1784-4FE1-9FB6-CDFBC6802396}" destId="{E4BB1C9D-7064-46AB-B4B2-D18FF5ACDBB4}" srcOrd="12" destOrd="0" presId="urn:microsoft.com/office/officeart/2005/8/layout/list1"/>
    <dgm:cxn modelId="{8663C6C8-8E91-4F66-8292-FCA97B18B28A}" type="presParOf" srcId="{E4BB1C9D-7064-46AB-B4B2-D18FF5ACDBB4}" destId="{4267E016-C38F-4182-9F0C-B7BC4357DCA9}" srcOrd="0" destOrd="0" presId="urn:microsoft.com/office/officeart/2005/8/layout/list1"/>
    <dgm:cxn modelId="{D49B01E0-4101-4728-ABE9-9DD1FD67A743}" type="presParOf" srcId="{E4BB1C9D-7064-46AB-B4B2-D18FF5ACDBB4}" destId="{72942D18-77BD-4D3B-ADDC-DCA3B0C7975E}" srcOrd="1" destOrd="0" presId="urn:microsoft.com/office/officeart/2005/8/layout/list1"/>
    <dgm:cxn modelId="{E9D78987-0F72-4570-B84D-C97562161A53}" type="presParOf" srcId="{52C24681-1784-4FE1-9FB6-CDFBC6802396}" destId="{9F983CF6-CD69-49AF-B8E2-B47022255F03}" srcOrd="13" destOrd="0" presId="urn:microsoft.com/office/officeart/2005/8/layout/list1"/>
    <dgm:cxn modelId="{9E2126AC-1F08-48B9-9A55-1C76CF4187A6}" type="presParOf" srcId="{52C24681-1784-4FE1-9FB6-CDFBC6802396}" destId="{99F407B6-813A-43EB-92B3-52FB0F42EF6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6D15C5-509D-4DC3-8B59-B3B6541B0B3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7757C57-5C9F-4694-B1AE-194E38CEF99A}">
      <dgm:prSet custT="1"/>
      <dgm:spPr/>
      <dgm:t>
        <a:bodyPr/>
        <a:lstStyle/>
        <a:p>
          <a:r>
            <a:rPr lang="de-DE" sz="2400" b="1" dirty="0"/>
            <a:t>Was?:  	</a:t>
          </a:r>
          <a:r>
            <a:rPr lang="de-DE" sz="2400" dirty="0"/>
            <a:t>Bedeutungen von KJA im Lebensverlauf</a:t>
          </a:r>
          <a:endParaRPr lang="en-US" sz="2400" dirty="0"/>
        </a:p>
      </dgm:t>
    </dgm:pt>
    <dgm:pt modelId="{AD657CD5-66D8-400A-9B55-AB59AC021420}" type="parTrans" cxnId="{D6262F9B-88CF-4196-9320-AC1A0B1327EC}">
      <dgm:prSet/>
      <dgm:spPr/>
      <dgm:t>
        <a:bodyPr/>
        <a:lstStyle/>
        <a:p>
          <a:endParaRPr lang="en-US"/>
        </a:p>
      </dgm:t>
    </dgm:pt>
    <dgm:pt modelId="{82747026-DBC1-4686-8EC1-070307DE3143}" type="sibTrans" cxnId="{D6262F9B-88CF-4196-9320-AC1A0B1327EC}">
      <dgm:prSet/>
      <dgm:spPr/>
      <dgm:t>
        <a:bodyPr/>
        <a:lstStyle/>
        <a:p>
          <a:endParaRPr lang="en-US"/>
        </a:p>
      </dgm:t>
    </dgm:pt>
    <dgm:pt modelId="{A39C63EA-9DD2-4609-ACE8-6C4480E8D27B}">
      <dgm:prSet custT="1"/>
      <dgm:spPr/>
      <dgm:t>
        <a:bodyPr/>
        <a:lstStyle/>
        <a:p>
          <a:r>
            <a:rPr lang="de-DE" sz="2400" b="1" dirty="0"/>
            <a:t>Wer?: </a:t>
          </a:r>
          <a:r>
            <a:rPr lang="de-DE" sz="2400" b="0" dirty="0"/>
            <a:t>	aktuelle </a:t>
          </a:r>
          <a:r>
            <a:rPr lang="de-DE" sz="2400" dirty="0"/>
            <a:t>und ehemals Teilnehmende sowie Mitarbeitende</a:t>
          </a:r>
          <a:endParaRPr lang="en-US" sz="2400" dirty="0"/>
        </a:p>
      </dgm:t>
    </dgm:pt>
    <dgm:pt modelId="{DE7BF3AA-370A-4563-8267-423DE586C384}" type="parTrans" cxnId="{0781EC83-B298-4E6B-825F-D139CC759647}">
      <dgm:prSet/>
      <dgm:spPr/>
      <dgm:t>
        <a:bodyPr/>
        <a:lstStyle/>
        <a:p>
          <a:endParaRPr lang="en-US"/>
        </a:p>
      </dgm:t>
    </dgm:pt>
    <dgm:pt modelId="{D05A2843-8DBA-4CFD-B4AA-FDBCC742DDA0}" type="sibTrans" cxnId="{0781EC83-B298-4E6B-825F-D139CC759647}">
      <dgm:prSet/>
      <dgm:spPr/>
      <dgm:t>
        <a:bodyPr/>
        <a:lstStyle/>
        <a:p>
          <a:endParaRPr lang="en-US"/>
        </a:p>
      </dgm:t>
    </dgm:pt>
    <dgm:pt modelId="{AD6C4222-911D-4262-816B-3133582F2FD8}">
      <dgm:prSet custT="1"/>
      <dgm:spPr/>
      <dgm:t>
        <a:bodyPr/>
        <a:lstStyle/>
        <a:p>
          <a:r>
            <a:rPr lang="de-DE" sz="2400" b="1" dirty="0"/>
            <a:t>Wo?:  	</a:t>
          </a:r>
          <a:r>
            <a:rPr lang="de-DE" sz="2400" dirty="0"/>
            <a:t>bundesweite Erhebungsstandorte</a:t>
          </a:r>
          <a:endParaRPr lang="en-US" sz="2400" dirty="0"/>
        </a:p>
      </dgm:t>
    </dgm:pt>
    <dgm:pt modelId="{E171E45B-36FE-4E48-B163-BA5548637463}" type="parTrans" cxnId="{2F0E3387-987D-4031-94D1-D27BDAD8DCCA}">
      <dgm:prSet/>
      <dgm:spPr/>
      <dgm:t>
        <a:bodyPr/>
        <a:lstStyle/>
        <a:p>
          <a:endParaRPr lang="en-US"/>
        </a:p>
      </dgm:t>
    </dgm:pt>
    <dgm:pt modelId="{EA7CE507-310F-4639-9DBE-A1EECF19C6B5}" type="sibTrans" cxnId="{2F0E3387-987D-4031-94D1-D27BDAD8DCCA}">
      <dgm:prSet/>
      <dgm:spPr/>
      <dgm:t>
        <a:bodyPr/>
        <a:lstStyle/>
        <a:p>
          <a:endParaRPr lang="en-US"/>
        </a:p>
      </dgm:t>
    </dgm:pt>
    <dgm:pt modelId="{9129622C-3D49-4D6C-ABC3-EB7F75BDFACE}">
      <dgm:prSet custT="1"/>
      <dgm:spPr/>
      <dgm:t>
        <a:bodyPr/>
        <a:lstStyle/>
        <a:p>
          <a:r>
            <a:rPr lang="de-DE" sz="2400" b="1" dirty="0"/>
            <a:t>Wann?: 	</a:t>
          </a:r>
          <a:r>
            <a:rPr lang="de-DE" sz="2400" dirty="0"/>
            <a:t>Vorstudie in 2026; Lebenslaufstudie ab 2027</a:t>
          </a:r>
          <a:endParaRPr lang="en-US" sz="2400" dirty="0"/>
        </a:p>
      </dgm:t>
    </dgm:pt>
    <dgm:pt modelId="{5ED10B9A-E54E-4882-A87D-634013A40BD9}" type="parTrans" cxnId="{C40F694C-0D64-47D6-87EC-BB8DE785D292}">
      <dgm:prSet/>
      <dgm:spPr/>
      <dgm:t>
        <a:bodyPr/>
        <a:lstStyle/>
        <a:p>
          <a:endParaRPr lang="en-US"/>
        </a:p>
      </dgm:t>
    </dgm:pt>
    <dgm:pt modelId="{5A0BE129-AD61-497A-A607-02AC6CD21CD1}" type="sibTrans" cxnId="{C40F694C-0D64-47D6-87EC-BB8DE785D292}">
      <dgm:prSet/>
      <dgm:spPr/>
      <dgm:t>
        <a:bodyPr/>
        <a:lstStyle/>
        <a:p>
          <a:endParaRPr lang="en-US"/>
        </a:p>
      </dgm:t>
    </dgm:pt>
    <dgm:pt modelId="{41CD459C-1F28-4B80-B5F6-114533413383}">
      <dgm:prSet custT="1"/>
      <dgm:spPr/>
      <dgm:t>
        <a:bodyPr/>
        <a:lstStyle/>
        <a:p>
          <a:r>
            <a:rPr lang="de-DE" sz="2400" b="1" dirty="0"/>
            <a:t>Fokus: 	</a:t>
          </a:r>
          <a:r>
            <a:rPr lang="de-DE" sz="2400" dirty="0"/>
            <a:t>Individualbiographien und Generationen bzw. Kohorten</a:t>
          </a:r>
          <a:endParaRPr lang="en-US" sz="2400" dirty="0"/>
        </a:p>
      </dgm:t>
    </dgm:pt>
    <dgm:pt modelId="{2A974088-6AD9-4AE5-967F-CBD6B4DE5289}" type="parTrans" cxnId="{C7EE2A28-1FB6-4F9D-8421-BEB3E6915603}">
      <dgm:prSet/>
      <dgm:spPr/>
      <dgm:t>
        <a:bodyPr/>
        <a:lstStyle/>
        <a:p>
          <a:endParaRPr lang="en-US"/>
        </a:p>
      </dgm:t>
    </dgm:pt>
    <dgm:pt modelId="{02444F82-799D-4979-8D5B-B40BE957453F}" type="sibTrans" cxnId="{C7EE2A28-1FB6-4F9D-8421-BEB3E6915603}">
      <dgm:prSet/>
      <dgm:spPr/>
      <dgm:t>
        <a:bodyPr/>
        <a:lstStyle/>
        <a:p>
          <a:endParaRPr lang="en-US"/>
        </a:p>
      </dgm:t>
    </dgm:pt>
    <dgm:pt modelId="{613F6693-B68D-4C59-9ECF-C1BA957085C7}" type="pres">
      <dgm:prSet presAssocID="{9C6D15C5-509D-4DC3-8B59-B3B6541B0B33}" presName="vert0" presStyleCnt="0">
        <dgm:presLayoutVars>
          <dgm:dir/>
          <dgm:animOne val="branch"/>
          <dgm:animLvl val="lvl"/>
        </dgm:presLayoutVars>
      </dgm:prSet>
      <dgm:spPr/>
    </dgm:pt>
    <dgm:pt modelId="{DD27B8A5-4774-4B91-9B4F-638D7776AD86}" type="pres">
      <dgm:prSet presAssocID="{F7757C57-5C9F-4694-B1AE-194E38CEF99A}" presName="thickLine" presStyleLbl="alignNode1" presStyleIdx="0" presStyleCnt="5"/>
      <dgm:spPr/>
    </dgm:pt>
    <dgm:pt modelId="{5EC778AD-4C09-47A9-B654-CFDED4DC2909}" type="pres">
      <dgm:prSet presAssocID="{F7757C57-5C9F-4694-B1AE-194E38CEF99A}" presName="horz1" presStyleCnt="0"/>
      <dgm:spPr/>
    </dgm:pt>
    <dgm:pt modelId="{F3B2E164-DD26-4F95-A15C-D11CC89DD96F}" type="pres">
      <dgm:prSet presAssocID="{F7757C57-5C9F-4694-B1AE-194E38CEF99A}" presName="tx1" presStyleLbl="revTx" presStyleIdx="0" presStyleCnt="5"/>
      <dgm:spPr/>
    </dgm:pt>
    <dgm:pt modelId="{4208E92E-24A8-4007-B055-0D5F8B28EADC}" type="pres">
      <dgm:prSet presAssocID="{F7757C57-5C9F-4694-B1AE-194E38CEF99A}" presName="vert1" presStyleCnt="0"/>
      <dgm:spPr/>
    </dgm:pt>
    <dgm:pt modelId="{610F2DA6-22CC-4303-9EBB-A4A3D4DEE427}" type="pres">
      <dgm:prSet presAssocID="{A39C63EA-9DD2-4609-ACE8-6C4480E8D27B}" presName="thickLine" presStyleLbl="alignNode1" presStyleIdx="1" presStyleCnt="5"/>
      <dgm:spPr/>
    </dgm:pt>
    <dgm:pt modelId="{7F9FB410-450C-4B84-9B42-9B807DD9EDA4}" type="pres">
      <dgm:prSet presAssocID="{A39C63EA-9DD2-4609-ACE8-6C4480E8D27B}" presName="horz1" presStyleCnt="0"/>
      <dgm:spPr/>
    </dgm:pt>
    <dgm:pt modelId="{E825ED08-333A-4DB8-B77C-37A63A8E7400}" type="pres">
      <dgm:prSet presAssocID="{A39C63EA-9DD2-4609-ACE8-6C4480E8D27B}" presName="tx1" presStyleLbl="revTx" presStyleIdx="1" presStyleCnt="5"/>
      <dgm:spPr/>
    </dgm:pt>
    <dgm:pt modelId="{FF87FEDA-ADF9-4AF2-A467-918F0BF59A87}" type="pres">
      <dgm:prSet presAssocID="{A39C63EA-9DD2-4609-ACE8-6C4480E8D27B}" presName="vert1" presStyleCnt="0"/>
      <dgm:spPr/>
    </dgm:pt>
    <dgm:pt modelId="{74235544-C25D-4337-8DFD-73477DE6EA0D}" type="pres">
      <dgm:prSet presAssocID="{AD6C4222-911D-4262-816B-3133582F2FD8}" presName="thickLine" presStyleLbl="alignNode1" presStyleIdx="2" presStyleCnt="5"/>
      <dgm:spPr/>
    </dgm:pt>
    <dgm:pt modelId="{79CFB7E6-1C4F-461E-93C9-1E1EACAFFC80}" type="pres">
      <dgm:prSet presAssocID="{AD6C4222-911D-4262-816B-3133582F2FD8}" presName="horz1" presStyleCnt="0"/>
      <dgm:spPr/>
    </dgm:pt>
    <dgm:pt modelId="{405D58A1-F6F3-43DB-8C24-CC7159771E78}" type="pres">
      <dgm:prSet presAssocID="{AD6C4222-911D-4262-816B-3133582F2FD8}" presName="tx1" presStyleLbl="revTx" presStyleIdx="2" presStyleCnt="5"/>
      <dgm:spPr/>
    </dgm:pt>
    <dgm:pt modelId="{D8EC2527-DB07-4036-987B-AFD6073E6D0D}" type="pres">
      <dgm:prSet presAssocID="{AD6C4222-911D-4262-816B-3133582F2FD8}" presName="vert1" presStyleCnt="0"/>
      <dgm:spPr/>
    </dgm:pt>
    <dgm:pt modelId="{C5A77B4A-DB36-4F04-9701-3703AD1F2B94}" type="pres">
      <dgm:prSet presAssocID="{9129622C-3D49-4D6C-ABC3-EB7F75BDFACE}" presName="thickLine" presStyleLbl="alignNode1" presStyleIdx="3" presStyleCnt="5"/>
      <dgm:spPr/>
    </dgm:pt>
    <dgm:pt modelId="{484CE5C5-325F-4269-8307-25337105A4B5}" type="pres">
      <dgm:prSet presAssocID="{9129622C-3D49-4D6C-ABC3-EB7F75BDFACE}" presName="horz1" presStyleCnt="0"/>
      <dgm:spPr/>
    </dgm:pt>
    <dgm:pt modelId="{80D404F9-B2CC-4F25-97AD-83A2BD56248D}" type="pres">
      <dgm:prSet presAssocID="{9129622C-3D49-4D6C-ABC3-EB7F75BDFACE}" presName="tx1" presStyleLbl="revTx" presStyleIdx="3" presStyleCnt="5"/>
      <dgm:spPr/>
    </dgm:pt>
    <dgm:pt modelId="{530B13F5-8DDB-4C9A-A540-CF1AB46ED5AF}" type="pres">
      <dgm:prSet presAssocID="{9129622C-3D49-4D6C-ABC3-EB7F75BDFACE}" presName="vert1" presStyleCnt="0"/>
      <dgm:spPr/>
    </dgm:pt>
    <dgm:pt modelId="{F6792270-5786-4273-8B63-C582679C1DBF}" type="pres">
      <dgm:prSet presAssocID="{41CD459C-1F28-4B80-B5F6-114533413383}" presName="thickLine" presStyleLbl="alignNode1" presStyleIdx="4" presStyleCnt="5"/>
      <dgm:spPr/>
    </dgm:pt>
    <dgm:pt modelId="{31834108-0575-47EF-A800-B3405CE56BA5}" type="pres">
      <dgm:prSet presAssocID="{41CD459C-1F28-4B80-B5F6-114533413383}" presName="horz1" presStyleCnt="0"/>
      <dgm:spPr/>
    </dgm:pt>
    <dgm:pt modelId="{F55B3DBF-F27A-4F4F-9529-D823A0422796}" type="pres">
      <dgm:prSet presAssocID="{41CD459C-1F28-4B80-B5F6-114533413383}" presName="tx1" presStyleLbl="revTx" presStyleIdx="4" presStyleCnt="5"/>
      <dgm:spPr/>
    </dgm:pt>
    <dgm:pt modelId="{8187C5D6-1450-4021-A111-3B56142EB8FE}" type="pres">
      <dgm:prSet presAssocID="{41CD459C-1F28-4B80-B5F6-114533413383}" presName="vert1" presStyleCnt="0"/>
      <dgm:spPr/>
    </dgm:pt>
  </dgm:ptLst>
  <dgm:cxnLst>
    <dgm:cxn modelId="{C7EE2A28-1FB6-4F9D-8421-BEB3E6915603}" srcId="{9C6D15C5-509D-4DC3-8B59-B3B6541B0B33}" destId="{41CD459C-1F28-4B80-B5F6-114533413383}" srcOrd="4" destOrd="0" parTransId="{2A974088-6AD9-4AE5-967F-CBD6B4DE5289}" sibTransId="{02444F82-799D-4979-8D5B-B40BE957453F}"/>
    <dgm:cxn modelId="{1A9B133E-F652-4F43-9F3B-708A662A888C}" type="presOf" srcId="{F7757C57-5C9F-4694-B1AE-194E38CEF99A}" destId="{F3B2E164-DD26-4F95-A15C-D11CC89DD96F}" srcOrd="0" destOrd="0" presId="urn:microsoft.com/office/officeart/2008/layout/LinedList"/>
    <dgm:cxn modelId="{03B1BE65-D9DF-4325-988B-6B9DB9D3B72A}" type="presOf" srcId="{A39C63EA-9DD2-4609-ACE8-6C4480E8D27B}" destId="{E825ED08-333A-4DB8-B77C-37A63A8E7400}" srcOrd="0" destOrd="0" presId="urn:microsoft.com/office/officeart/2008/layout/LinedList"/>
    <dgm:cxn modelId="{C40F694C-0D64-47D6-87EC-BB8DE785D292}" srcId="{9C6D15C5-509D-4DC3-8B59-B3B6541B0B33}" destId="{9129622C-3D49-4D6C-ABC3-EB7F75BDFACE}" srcOrd="3" destOrd="0" parTransId="{5ED10B9A-E54E-4882-A87D-634013A40BD9}" sibTransId="{5A0BE129-AD61-497A-A607-02AC6CD21CD1}"/>
    <dgm:cxn modelId="{0781EC83-B298-4E6B-825F-D139CC759647}" srcId="{9C6D15C5-509D-4DC3-8B59-B3B6541B0B33}" destId="{A39C63EA-9DD2-4609-ACE8-6C4480E8D27B}" srcOrd="1" destOrd="0" parTransId="{DE7BF3AA-370A-4563-8267-423DE586C384}" sibTransId="{D05A2843-8DBA-4CFD-B4AA-FDBCC742DDA0}"/>
    <dgm:cxn modelId="{2F0E3387-987D-4031-94D1-D27BDAD8DCCA}" srcId="{9C6D15C5-509D-4DC3-8B59-B3B6541B0B33}" destId="{AD6C4222-911D-4262-816B-3133582F2FD8}" srcOrd="2" destOrd="0" parTransId="{E171E45B-36FE-4E48-B163-BA5548637463}" sibTransId="{EA7CE507-310F-4639-9DBE-A1EECF19C6B5}"/>
    <dgm:cxn modelId="{B2CAC287-6924-4EF3-9F5A-233C14E1DE0A}" type="presOf" srcId="{9C6D15C5-509D-4DC3-8B59-B3B6541B0B33}" destId="{613F6693-B68D-4C59-9ECF-C1BA957085C7}" srcOrd="0" destOrd="0" presId="urn:microsoft.com/office/officeart/2008/layout/LinedList"/>
    <dgm:cxn modelId="{D6262F9B-88CF-4196-9320-AC1A0B1327EC}" srcId="{9C6D15C5-509D-4DC3-8B59-B3B6541B0B33}" destId="{F7757C57-5C9F-4694-B1AE-194E38CEF99A}" srcOrd="0" destOrd="0" parTransId="{AD657CD5-66D8-400A-9B55-AB59AC021420}" sibTransId="{82747026-DBC1-4686-8EC1-070307DE3143}"/>
    <dgm:cxn modelId="{D6D7ACA6-EB71-4919-9BE5-1BA8D535D6AE}" type="presOf" srcId="{9129622C-3D49-4D6C-ABC3-EB7F75BDFACE}" destId="{80D404F9-B2CC-4F25-97AD-83A2BD56248D}" srcOrd="0" destOrd="0" presId="urn:microsoft.com/office/officeart/2008/layout/LinedList"/>
    <dgm:cxn modelId="{D8744DF9-840B-4E32-B55F-72C92E69758C}" type="presOf" srcId="{41CD459C-1F28-4B80-B5F6-114533413383}" destId="{F55B3DBF-F27A-4F4F-9529-D823A0422796}" srcOrd="0" destOrd="0" presId="urn:microsoft.com/office/officeart/2008/layout/LinedList"/>
    <dgm:cxn modelId="{7EB413FC-9598-4082-9563-D95113B59ABA}" type="presOf" srcId="{AD6C4222-911D-4262-816B-3133582F2FD8}" destId="{405D58A1-F6F3-43DB-8C24-CC7159771E78}" srcOrd="0" destOrd="0" presId="urn:microsoft.com/office/officeart/2008/layout/LinedList"/>
    <dgm:cxn modelId="{0F28BBDD-5D1C-41C2-8AEC-9EB29FC115C7}" type="presParOf" srcId="{613F6693-B68D-4C59-9ECF-C1BA957085C7}" destId="{DD27B8A5-4774-4B91-9B4F-638D7776AD86}" srcOrd="0" destOrd="0" presId="urn:microsoft.com/office/officeart/2008/layout/LinedList"/>
    <dgm:cxn modelId="{D8CD9E6E-D43E-4163-BB1A-A7808E98C70F}" type="presParOf" srcId="{613F6693-B68D-4C59-9ECF-C1BA957085C7}" destId="{5EC778AD-4C09-47A9-B654-CFDED4DC2909}" srcOrd="1" destOrd="0" presId="urn:microsoft.com/office/officeart/2008/layout/LinedList"/>
    <dgm:cxn modelId="{0C805CDC-B010-42DA-86F0-4D5D8127019E}" type="presParOf" srcId="{5EC778AD-4C09-47A9-B654-CFDED4DC2909}" destId="{F3B2E164-DD26-4F95-A15C-D11CC89DD96F}" srcOrd="0" destOrd="0" presId="urn:microsoft.com/office/officeart/2008/layout/LinedList"/>
    <dgm:cxn modelId="{E1C9A043-E3E3-4F3E-AD99-D573DCC7BE14}" type="presParOf" srcId="{5EC778AD-4C09-47A9-B654-CFDED4DC2909}" destId="{4208E92E-24A8-4007-B055-0D5F8B28EADC}" srcOrd="1" destOrd="0" presId="urn:microsoft.com/office/officeart/2008/layout/LinedList"/>
    <dgm:cxn modelId="{ECCDE2D6-FFC6-44F8-98C4-C8D24992079E}" type="presParOf" srcId="{613F6693-B68D-4C59-9ECF-C1BA957085C7}" destId="{610F2DA6-22CC-4303-9EBB-A4A3D4DEE427}" srcOrd="2" destOrd="0" presId="urn:microsoft.com/office/officeart/2008/layout/LinedList"/>
    <dgm:cxn modelId="{BAC907D1-694D-4D94-85BC-65F2520A8C9D}" type="presParOf" srcId="{613F6693-B68D-4C59-9ECF-C1BA957085C7}" destId="{7F9FB410-450C-4B84-9B42-9B807DD9EDA4}" srcOrd="3" destOrd="0" presId="urn:microsoft.com/office/officeart/2008/layout/LinedList"/>
    <dgm:cxn modelId="{CFFFE1A1-DDE1-4516-A1BF-1CF765C00FEF}" type="presParOf" srcId="{7F9FB410-450C-4B84-9B42-9B807DD9EDA4}" destId="{E825ED08-333A-4DB8-B77C-37A63A8E7400}" srcOrd="0" destOrd="0" presId="urn:microsoft.com/office/officeart/2008/layout/LinedList"/>
    <dgm:cxn modelId="{A4B51D8C-49AF-4648-8E66-AE4BA1189609}" type="presParOf" srcId="{7F9FB410-450C-4B84-9B42-9B807DD9EDA4}" destId="{FF87FEDA-ADF9-4AF2-A467-918F0BF59A87}" srcOrd="1" destOrd="0" presId="urn:microsoft.com/office/officeart/2008/layout/LinedList"/>
    <dgm:cxn modelId="{F8E25933-3C36-4506-8B86-BEC962639355}" type="presParOf" srcId="{613F6693-B68D-4C59-9ECF-C1BA957085C7}" destId="{74235544-C25D-4337-8DFD-73477DE6EA0D}" srcOrd="4" destOrd="0" presId="urn:microsoft.com/office/officeart/2008/layout/LinedList"/>
    <dgm:cxn modelId="{428B7DAE-59F4-4201-90A4-693F5DA30102}" type="presParOf" srcId="{613F6693-B68D-4C59-9ECF-C1BA957085C7}" destId="{79CFB7E6-1C4F-461E-93C9-1E1EACAFFC80}" srcOrd="5" destOrd="0" presId="urn:microsoft.com/office/officeart/2008/layout/LinedList"/>
    <dgm:cxn modelId="{B9825B8C-F458-43CA-8D2D-5AA4202F0017}" type="presParOf" srcId="{79CFB7E6-1C4F-461E-93C9-1E1EACAFFC80}" destId="{405D58A1-F6F3-43DB-8C24-CC7159771E78}" srcOrd="0" destOrd="0" presId="urn:microsoft.com/office/officeart/2008/layout/LinedList"/>
    <dgm:cxn modelId="{E20FF6FA-C61B-4DA9-8CC7-79A5E5118054}" type="presParOf" srcId="{79CFB7E6-1C4F-461E-93C9-1E1EACAFFC80}" destId="{D8EC2527-DB07-4036-987B-AFD6073E6D0D}" srcOrd="1" destOrd="0" presId="urn:microsoft.com/office/officeart/2008/layout/LinedList"/>
    <dgm:cxn modelId="{79935F95-03DA-4D39-A0ED-C0A94711E333}" type="presParOf" srcId="{613F6693-B68D-4C59-9ECF-C1BA957085C7}" destId="{C5A77B4A-DB36-4F04-9701-3703AD1F2B94}" srcOrd="6" destOrd="0" presId="urn:microsoft.com/office/officeart/2008/layout/LinedList"/>
    <dgm:cxn modelId="{E000F185-1DBA-4CE3-AD75-5AB57C2E1348}" type="presParOf" srcId="{613F6693-B68D-4C59-9ECF-C1BA957085C7}" destId="{484CE5C5-325F-4269-8307-25337105A4B5}" srcOrd="7" destOrd="0" presId="urn:microsoft.com/office/officeart/2008/layout/LinedList"/>
    <dgm:cxn modelId="{56A8FDFC-6FC3-42DF-9F37-907A3CE0BC5F}" type="presParOf" srcId="{484CE5C5-325F-4269-8307-25337105A4B5}" destId="{80D404F9-B2CC-4F25-97AD-83A2BD56248D}" srcOrd="0" destOrd="0" presId="urn:microsoft.com/office/officeart/2008/layout/LinedList"/>
    <dgm:cxn modelId="{73CDE9F9-87BC-45B2-9EB7-8F643E80EC37}" type="presParOf" srcId="{484CE5C5-325F-4269-8307-25337105A4B5}" destId="{530B13F5-8DDB-4C9A-A540-CF1AB46ED5AF}" srcOrd="1" destOrd="0" presId="urn:microsoft.com/office/officeart/2008/layout/LinedList"/>
    <dgm:cxn modelId="{BA8BCBCE-41AF-4E83-90F0-CD71247C1242}" type="presParOf" srcId="{613F6693-B68D-4C59-9ECF-C1BA957085C7}" destId="{F6792270-5786-4273-8B63-C582679C1DBF}" srcOrd="8" destOrd="0" presId="urn:microsoft.com/office/officeart/2008/layout/LinedList"/>
    <dgm:cxn modelId="{B75DE21F-95B1-43C8-93F4-961A9A3D3FC6}" type="presParOf" srcId="{613F6693-B68D-4C59-9ECF-C1BA957085C7}" destId="{31834108-0575-47EF-A800-B3405CE56BA5}" srcOrd="9" destOrd="0" presId="urn:microsoft.com/office/officeart/2008/layout/LinedList"/>
    <dgm:cxn modelId="{11841D77-766C-4DE7-9EC5-8F6879AF4EAD}" type="presParOf" srcId="{31834108-0575-47EF-A800-B3405CE56BA5}" destId="{F55B3DBF-F27A-4F4F-9529-D823A0422796}" srcOrd="0" destOrd="0" presId="urn:microsoft.com/office/officeart/2008/layout/LinedList"/>
    <dgm:cxn modelId="{42623D3C-42C3-4864-8DF1-563CEE95D679}" type="presParOf" srcId="{31834108-0575-47EF-A800-B3405CE56BA5}" destId="{8187C5D6-1450-4021-A111-3B56142EB8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9DD169-C1CD-4303-BFC1-7C87ACD0AD63}"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30E77171-CE31-4E0B-B89B-94A1B4E6ADDC}">
      <dgm:prSet custT="1"/>
      <dgm:spPr/>
      <dgm:t>
        <a:bodyPr/>
        <a:lstStyle/>
        <a:p>
          <a:pPr>
            <a:lnSpc>
              <a:spcPct val="100000"/>
            </a:lnSpc>
          </a:pPr>
          <a:r>
            <a:rPr lang="de-DE" sz="2000" b="1" dirty="0"/>
            <a:t>Vorstudie (2026)</a:t>
          </a:r>
          <a:r>
            <a:rPr lang="de-DE" sz="2000" dirty="0"/>
            <a:t>: </a:t>
          </a:r>
        </a:p>
        <a:p>
          <a:pPr>
            <a:lnSpc>
              <a:spcPct val="100000"/>
            </a:lnSpc>
          </a:pPr>
          <a:r>
            <a:rPr lang="de-DE" sz="2000" dirty="0"/>
            <a:t>1. Interviews</a:t>
          </a:r>
        </a:p>
        <a:p>
          <a:pPr>
            <a:lnSpc>
              <a:spcPct val="100000"/>
            </a:lnSpc>
          </a:pPr>
          <a:r>
            <a:rPr lang="de-DE" sz="2000" dirty="0"/>
            <a:t> 2. Quantitative Erhebung</a:t>
          </a:r>
        </a:p>
        <a:p>
          <a:pPr>
            <a:lnSpc>
              <a:spcPct val="100000"/>
            </a:lnSpc>
          </a:pPr>
          <a:r>
            <a:rPr lang="de-DE" sz="2000" dirty="0"/>
            <a:t> 3. Basisfragebogen</a:t>
          </a:r>
          <a:endParaRPr lang="en-US" sz="2000" dirty="0"/>
        </a:p>
      </dgm:t>
    </dgm:pt>
    <dgm:pt modelId="{DDF0945A-367E-40F8-9FCF-1EF9728B61D2}" type="parTrans" cxnId="{ACE769AF-E61D-46C1-98DD-CA1879E8FB75}">
      <dgm:prSet/>
      <dgm:spPr/>
      <dgm:t>
        <a:bodyPr/>
        <a:lstStyle/>
        <a:p>
          <a:endParaRPr lang="en-US"/>
        </a:p>
      </dgm:t>
    </dgm:pt>
    <dgm:pt modelId="{3D57A197-9225-49B0-B0CE-F06870B55F52}" type="sibTrans" cxnId="{ACE769AF-E61D-46C1-98DD-CA1879E8FB75}">
      <dgm:prSet/>
      <dgm:spPr/>
      <dgm:t>
        <a:bodyPr/>
        <a:lstStyle/>
        <a:p>
          <a:endParaRPr lang="en-US"/>
        </a:p>
      </dgm:t>
    </dgm:pt>
    <dgm:pt modelId="{8857DD00-2CA1-4530-821C-676644C44249}">
      <dgm:prSet custT="1"/>
      <dgm:spPr/>
      <dgm:t>
        <a:bodyPr/>
        <a:lstStyle/>
        <a:p>
          <a:pPr>
            <a:lnSpc>
              <a:spcPct val="100000"/>
            </a:lnSpc>
          </a:pPr>
          <a:r>
            <a:rPr lang="de-DE" sz="2000" b="1" dirty="0"/>
            <a:t>Drittmittelantrag </a:t>
          </a:r>
          <a:br>
            <a:rPr lang="de-DE" sz="2000" b="1" dirty="0"/>
          </a:br>
          <a:r>
            <a:rPr lang="de-DE" sz="2000" b="1" dirty="0"/>
            <a:t>(Dezember 2026)</a:t>
          </a:r>
          <a:endParaRPr lang="en-US" sz="2000" dirty="0"/>
        </a:p>
      </dgm:t>
    </dgm:pt>
    <dgm:pt modelId="{A2508C3C-BC6F-4A83-87E1-733F7345D94F}" type="parTrans" cxnId="{3391097F-8354-4F3D-899F-E7C33BFF2EDF}">
      <dgm:prSet/>
      <dgm:spPr/>
      <dgm:t>
        <a:bodyPr/>
        <a:lstStyle/>
        <a:p>
          <a:endParaRPr lang="en-US"/>
        </a:p>
      </dgm:t>
    </dgm:pt>
    <dgm:pt modelId="{53F57CA1-C6B9-4DA2-A65C-FF9D39F67EF6}" type="sibTrans" cxnId="{3391097F-8354-4F3D-899F-E7C33BFF2EDF}">
      <dgm:prSet/>
      <dgm:spPr/>
      <dgm:t>
        <a:bodyPr/>
        <a:lstStyle/>
        <a:p>
          <a:endParaRPr lang="en-US"/>
        </a:p>
      </dgm:t>
    </dgm:pt>
    <dgm:pt modelId="{3A2AE27F-D77A-40EF-9616-F1242680AC19}">
      <dgm:prSet custT="1"/>
      <dgm:spPr/>
      <dgm:t>
        <a:bodyPr/>
        <a:lstStyle/>
        <a:p>
          <a:pPr>
            <a:lnSpc>
              <a:spcPct val="100000"/>
            </a:lnSpc>
          </a:pPr>
          <a:r>
            <a:rPr lang="de-DE" sz="2000" b="1" dirty="0"/>
            <a:t>Jährliche Befragungen </a:t>
          </a:r>
        </a:p>
        <a:p>
          <a:pPr>
            <a:lnSpc>
              <a:spcPct val="100000"/>
            </a:lnSpc>
          </a:pPr>
          <a:r>
            <a:rPr lang="de-DE" sz="2000" b="1" dirty="0"/>
            <a:t>(ab 2027)</a:t>
          </a:r>
          <a:r>
            <a:rPr lang="de-DE" sz="2000" dirty="0"/>
            <a:t>: </a:t>
          </a:r>
        </a:p>
        <a:p>
          <a:pPr>
            <a:lnSpc>
              <a:spcPct val="100000"/>
            </a:lnSpc>
          </a:pPr>
          <a:r>
            <a:rPr lang="de-DE" sz="2000" dirty="0"/>
            <a:t>Standardisierter Fragebogen </a:t>
          </a:r>
        </a:p>
        <a:p>
          <a:pPr>
            <a:lnSpc>
              <a:spcPct val="100000"/>
            </a:lnSpc>
          </a:pPr>
          <a:r>
            <a:rPr lang="de-DE" sz="2000" dirty="0"/>
            <a:t>+ jährlicher Themenfokus</a:t>
          </a:r>
        </a:p>
        <a:p>
          <a:pPr>
            <a:lnSpc>
              <a:spcPct val="100000"/>
            </a:lnSpc>
          </a:pPr>
          <a:r>
            <a:rPr lang="en-US" sz="2000" dirty="0"/>
            <a:t>+ </a:t>
          </a:r>
          <a:r>
            <a:rPr lang="en-US" sz="2000" dirty="0" err="1"/>
            <a:t>kommunikative</a:t>
          </a:r>
          <a:r>
            <a:rPr lang="en-US" sz="2000" dirty="0"/>
            <a:t> </a:t>
          </a:r>
          <a:r>
            <a:rPr lang="en-US" sz="2000" dirty="0" err="1"/>
            <a:t>Validierung</a:t>
          </a:r>
          <a:endParaRPr lang="en-US" sz="2000" dirty="0"/>
        </a:p>
      </dgm:t>
    </dgm:pt>
    <dgm:pt modelId="{E03B8C61-3F10-4F52-92A0-531B1993E00F}" type="parTrans" cxnId="{26450337-EE1D-451E-8F71-7D847638A042}">
      <dgm:prSet/>
      <dgm:spPr/>
      <dgm:t>
        <a:bodyPr/>
        <a:lstStyle/>
        <a:p>
          <a:endParaRPr lang="en-US"/>
        </a:p>
      </dgm:t>
    </dgm:pt>
    <dgm:pt modelId="{E68E0A97-40FC-4F54-9D48-2EFC5FCC9F1F}" type="sibTrans" cxnId="{26450337-EE1D-451E-8F71-7D847638A042}">
      <dgm:prSet/>
      <dgm:spPr/>
      <dgm:t>
        <a:bodyPr/>
        <a:lstStyle/>
        <a:p>
          <a:endParaRPr lang="en-US"/>
        </a:p>
      </dgm:t>
    </dgm:pt>
    <dgm:pt modelId="{E275F9F9-CE94-4761-921C-78290614C359}" type="pres">
      <dgm:prSet presAssocID="{DB9DD169-C1CD-4303-BFC1-7C87ACD0AD63}" presName="root" presStyleCnt="0">
        <dgm:presLayoutVars>
          <dgm:dir/>
          <dgm:resizeHandles val="exact"/>
        </dgm:presLayoutVars>
      </dgm:prSet>
      <dgm:spPr/>
    </dgm:pt>
    <dgm:pt modelId="{55036EFE-F7A7-4EF6-A393-F97961B82066}" type="pres">
      <dgm:prSet presAssocID="{30E77171-CE31-4E0B-B89B-94A1B4E6ADDC}" presName="compNode" presStyleCnt="0"/>
      <dgm:spPr/>
    </dgm:pt>
    <dgm:pt modelId="{AEFDD5C3-8782-40F0-94D2-20E98D49CE38}" type="pres">
      <dgm:prSet presAssocID="{30E77171-CE31-4E0B-B89B-94A1B4E6ADDC}"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itzungssaal Silhouette"/>
        </a:ext>
      </dgm:extLst>
    </dgm:pt>
    <dgm:pt modelId="{A0292C7C-424F-43CB-9254-6275B6402710}" type="pres">
      <dgm:prSet presAssocID="{30E77171-CE31-4E0B-B89B-94A1B4E6ADDC}" presName="spaceRect" presStyleCnt="0"/>
      <dgm:spPr/>
    </dgm:pt>
    <dgm:pt modelId="{0C0402C0-DAA9-4258-B7FE-AF6DC480FCB1}" type="pres">
      <dgm:prSet presAssocID="{30E77171-CE31-4E0B-B89B-94A1B4E6ADDC}" presName="textRect" presStyleLbl="revTx" presStyleIdx="0" presStyleCnt="3">
        <dgm:presLayoutVars>
          <dgm:chMax val="1"/>
          <dgm:chPref val="1"/>
        </dgm:presLayoutVars>
      </dgm:prSet>
      <dgm:spPr/>
    </dgm:pt>
    <dgm:pt modelId="{B9453737-6037-461F-B3A7-D9FC48150CCF}" type="pres">
      <dgm:prSet presAssocID="{3D57A197-9225-49B0-B0CE-F06870B55F52}" presName="sibTrans" presStyleCnt="0"/>
      <dgm:spPr/>
    </dgm:pt>
    <dgm:pt modelId="{7E2C6B4A-4BB9-443B-89BF-03936782494E}" type="pres">
      <dgm:prSet presAssocID="{8857DD00-2CA1-4530-821C-676644C44249}" presName="compNode" presStyleCnt="0"/>
      <dgm:spPr/>
    </dgm:pt>
    <dgm:pt modelId="{3FFB58D4-1D66-4F53-9F44-76437D8CF5E6}" type="pres">
      <dgm:prSet presAssocID="{8857DD00-2CA1-4530-821C-676644C4424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laupause Silhouette"/>
        </a:ext>
      </dgm:extLst>
    </dgm:pt>
    <dgm:pt modelId="{80AC548C-1004-4DC7-92D7-CC745F9FE814}" type="pres">
      <dgm:prSet presAssocID="{8857DD00-2CA1-4530-821C-676644C44249}" presName="spaceRect" presStyleCnt="0"/>
      <dgm:spPr/>
    </dgm:pt>
    <dgm:pt modelId="{F7F0765E-D4F1-4249-A4AA-618ACE5770B2}" type="pres">
      <dgm:prSet presAssocID="{8857DD00-2CA1-4530-821C-676644C44249}" presName="textRect" presStyleLbl="revTx" presStyleIdx="1" presStyleCnt="3">
        <dgm:presLayoutVars>
          <dgm:chMax val="1"/>
          <dgm:chPref val="1"/>
        </dgm:presLayoutVars>
      </dgm:prSet>
      <dgm:spPr/>
    </dgm:pt>
    <dgm:pt modelId="{697E8987-91FE-4582-AB64-6EE6AC59A399}" type="pres">
      <dgm:prSet presAssocID="{53F57CA1-C6B9-4DA2-A65C-FF9D39F67EF6}" presName="sibTrans" presStyleCnt="0"/>
      <dgm:spPr/>
    </dgm:pt>
    <dgm:pt modelId="{8F925971-53D4-4AFE-8513-54986B5F0569}" type="pres">
      <dgm:prSet presAssocID="{3A2AE27F-D77A-40EF-9616-F1242680AC19}" presName="compNode" presStyleCnt="0"/>
      <dgm:spPr/>
    </dgm:pt>
    <dgm:pt modelId="{55C9B0F9-DEC2-4EE0-A81E-8FCBFBC23873}" type="pres">
      <dgm:prSet presAssocID="{3A2AE27F-D77A-40EF-9616-F1242680AC19}"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lkendiagramm Silhouette"/>
        </a:ext>
      </dgm:extLst>
    </dgm:pt>
    <dgm:pt modelId="{1E735836-8617-452A-B165-8A1AA180F1C4}" type="pres">
      <dgm:prSet presAssocID="{3A2AE27F-D77A-40EF-9616-F1242680AC19}" presName="spaceRect" presStyleCnt="0"/>
      <dgm:spPr/>
    </dgm:pt>
    <dgm:pt modelId="{142561C9-A299-4A47-A59B-69317AD430D6}" type="pres">
      <dgm:prSet presAssocID="{3A2AE27F-D77A-40EF-9616-F1242680AC19}" presName="textRect" presStyleLbl="revTx" presStyleIdx="2" presStyleCnt="3">
        <dgm:presLayoutVars>
          <dgm:chMax val="1"/>
          <dgm:chPref val="1"/>
        </dgm:presLayoutVars>
      </dgm:prSet>
      <dgm:spPr/>
    </dgm:pt>
  </dgm:ptLst>
  <dgm:cxnLst>
    <dgm:cxn modelId="{26450337-EE1D-451E-8F71-7D847638A042}" srcId="{DB9DD169-C1CD-4303-BFC1-7C87ACD0AD63}" destId="{3A2AE27F-D77A-40EF-9616-F1242680AC19}" srcOrd="2" destOrd="0" parTransId="{E03B8C61-3F10-4F52-92A0-531B1993E00F}" sibTransId="{E68E0A97-40FC-4F54-9D48-2EFC5FCC9F1F}"/>
    <dgm:cxn modelId="{40E1783D-C2B2-4EE8-BDAD-E95AD46C508D}" type="presOf" srcId="{3A2AE27F-D77A-40EF-9616-F1242680AC19}" destId="{142561C9-A299-4A47-A59B-69317AD430D6}" srcOrd="0" destOrd="0" presId="urn:microsoft.com/office/officeart/2018/2/layout/IconLabelList"/>
    <dgm:cxn modelId="{586C2E4A-C700-481D-9168-65919F8AA4CE}" type="presOf" srcId="{8857DD00-2CA1-4530-821C-676644C44249}" destId="{F7F0765E-D4F1-4249-A4AA-618ACE5770B2}" srcOrd="0" destOrd="0" presId="urn:microsoft.com/office/officeart/2018/2/layout/IconLabelList"/>
    <dgm:cxn modelId="{3391097F-8354-4F3D-899F-E7C33BFF2EDF}" srcId="{DB9DD169-C1CD-4303-BFC1-7C87ACD0AD63}" destId="{8857DD00-2CA1-4530-821C-676644C44249}" srcOrd="1" destOrd="0" parTransId="{A2508C3C-BC6F-4A83-87E1-733F7345D94F}" sibTransId="{53F57CA1-C6B9-4DA2-A65C-FF9D39F67EF6}"/>
    <dgm:cxn modelId="{CA9E7991-D231-4BD1-B061-C5CEF4CD51A7}" type="presOf" srcId="{30E77171-CE31-4E0B-B89B-94A1B4E6ADDC}" destId="{0C0402C0-DAA9-4258-B7FE-AF6DC480FCB1}" srcOrd="0" destOrd="0" presId="urn:microsoft.com/office/officeart/2018/2/layout/IconLabelList"/>
    <dgm:cxn modelId="{ACE769AF-E61D-46C1-98DD-CA1879E8FB75}" srcId="{DB9DD169-C1CD-4303-BFC1-7C87ACD0AD63}" destId="{30E77171-CE31-4E0B-B89B-94A1B4E6ADDC}" srcOrd="0" destOrd="0" parTransId="{DDF0945A-367E-40F8-9FCF-1EF9728B61D2}" sibTransId="{3D57A197-9225-49B0-B0CE-F06870B55F52}"/>
    <dgm:cxn modelId="{400C73F1-3988-4C81-8C65-E988F8CC6A23}" type="presOf" srcId="{DB9DD169-C1CD-4303-BFC1-7C87ACD0AD63}" destId="{E275F9F9-CE94-4761-921C-78290614C359}" srcOrd="0" destOrd="0" presId="urn:microsoft.com/office/officeart/2018/2/layout/IconLabelList"/>
    <dgm:cxn modelId="{264858DE-FF94-450E-B352-C39A75A1B615}" type="presParOf" srcId="{E275F9F9-CE94-4761-921C-78290614C359}" destId="{55036EFE-F7A7-4EF6-A393-F97961B82066}" srcOrd="0" destOrd="0" presId="urn:microsoft.com/office/officeart/2018/2/layout/IconLabelList"/>
    <dgm:cxn modelId="{E0C884D2-29AD-4209-83C3-A2B796652952}" type="presParOf" srcId="{55036EFE-F7A7-4EF6-A393-F97961B82066}" destId="{AEFDD5C3-8782-40F0-94D2-20E98D49CE38}" srcOrd="0" destOrd="0" presId="urn:microsoft.com/office/officeart/2018/2/layout/IconLabelList"/>
    <dgm:cxn modelId="{99D965C4-78F1-4743-9121-53EF5CED20E6}" type="presParOf" srcId="{55036EFE-F7A7-4EF6-A393-F97961B82066}" destId="{A0292C7C-424F-43CB-9254-6275B6402710}" srcOrd="1" destOrd="0" presId="urn:microsoft.com/office/officeart/2018/2/layout/IconLabelList"/>
    <dgm:cxn modelId="{F72712C7-735F-453E-AD92-834474427622}" type="presParOf" srcId="{55036EFE-F7A7-4EF6-A393-F97961B82066}" destId="{0C0402C0-DAA9-4258-B7FE-AF6DC480FCB1}" srcOrd="2" destOrd="0" presId="urn:microsoft.com/office/officeart/2018/2/layout/IconLabelList"/>
    <dgm:cxn modelId="{97D2E649-A8C5-4940-AEB9-34C3501D1B9A}" type="presParOf" srcId="{E275F9F9-CE94-4761-921C-78290614C359}" destId="{B9453737-6037-461F-B3A7-D9FC48150CCF}" srcOrd="1" destOrd="0" presId="urn:microsoft.com/office/officeart/2018/2/layout/IconLabelList"/>
    <dgm:cxn modelId="{2411E4AB-6E82-4FA1-B57A-56E44BF378F0}" type="presParOf" srcId="{E275F9F9-CE94-4761-921C-78290614C359}" destId="{7E2C6B4A-4BB9-443B-89BF-03936782494E}" srcOrd="2" destOrd="0" presId="urn:microsoft.com/office/officeart/2018/2/layout/IconLabelList"/>
    <dgm:cxn modelId="{BA1326AC-D41B-4AF8-BA45-71D064027F20}" type="presParOf" srcId="{7E2C6B4A-4BB9-443B-89BF-03936782494E}" destId="{3FFB58D4-1D66-4F53-9F44-76437D8CF5E6}" srcOrd="0" destOrd="0" presId="urn:microsoft.com/office/officeart/2018/2/layout/IconLabelList"/>
    <dgm:cxn modelId="{D1304183-D858-4C74-A9CF-C37572CC797C}" type="presParOf" srcId="{7E2C6B4A-4BB9-443B-89BF-03936782494E}" destId="{80AC548C-1004-4DC7-92D7-CC745F9FE814}" srcOrd="1" destOrd="0" presId="urn:microsoft.com/office/officeart/2018/2/layout/IconLabelList"/>
    <dgm:cxn modelId="{CD96D6E7-355C-4111-B979-F1AB2CF1D2BD}" type="presParOf" srcId="{7E2C6B4A-4BB9-443B-89BF-03936782494E}" destId="{F7F0765E-D4F1-4249-A4AA-618ACE5770B2}" srcOrd="2" destOrd="0" presId="urn:microsoft.com/office/officeart/2018/2/layout/IconLabelList"/>
    <dgm:cxn modelId="{2615BC46-BCAE-4C5C-846B-F8665B7643E6}" type="presParOf" srcId="{E275F9F9-CE94-4761-921C-78290614C359}" destId="{697E8987-91FE-4582-AB64-6EE6AC59A399}" srcOrd="3" destOrd="0" presId="urn:microsoft.com/office/officeart/2018/2/layout/IconLabelList"/>
    <dgm:cxn modelId="{B7378EF9-8F43-41C9-A4F2-997C0A594869}" type="presParOf" srcId="{E275F9F9-CE94-4761-921C-78290614C359}" destId="{8F925971-53D4-4AFE-8513-54986B5F0569}" srcOrd="4" destOrd="0" presId="urn:microsoft.com/office/officeart/2018/2/layout/IconLabelList"/>
    <dgm:cxn modelId="{630D2177-F029-460A-A2CB-898B4471A3F5}" type="presParOf" srcId="{8F925971-53D4-4AFE-8513-54986B5F0569}" destId="{55C9B0F9-DEC2-4EE0-A81E-8FCBFBC23873}" srcOrd="0" destOrd="0" presId="urn:microsoft.com/office/officeart/2018/2/layout/IconLabelList"/>
    <dgm:cxn modelId="{7BC7CC29-9B36-4A8D-B29F-EB1BA1A37D75}" type="presParOf" srcId="{8F925971-53D4-4AFE-8513-54986B5F0569}" destId="{1E735836-8617-452A-B165-8A1AA180F1C4}" srcOrd="1" destOrd="0" presId="urn:microsoft.com/office/officeart/2018/2/layout/IconLabelList"/>
    <dgm:cxn modelId="{2E20A437-AF36-4223-B9C7-049D98A8B228}" type="presParOf" srcId="{8F925971-53D4-4AFE-8513-54986B5F0569}" destId="{142561C9-A299-4A47-A59B-69317AD430D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278DB4-67A6-4D7A-8FC8-D37B1B0C6124}"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8214F6AC-E26A-40C2-A4A8-2774CBB3DEEF}">
      <dgm:prSet custT="1"/>
      <dgm:spPr/>
      <dgm:t>
        <a:bodyPr/>
        <a:lstStyle/>
        <a:p>
          <a:r>
            <a:rPr lang="de-DE" sz="2400" dirty="0"/>
            <a:t>Anteile </a:t>
          </a:r>
          <a:r>
            <a:rPr lang="de-DE" sz="2400" b="1" dirty="0"/>
            <a:t>qualitativer</a:t>
          </a:r>
          <a:r>
            <a:rPr lang="de-DE" sz="2400" dirty="0"/>
            <a:t> und </a:t>
          </a:r>
          <a:r>
            <a:rPr lang="de-DE" sz="2400" b="1" dirty="0"/>
            <a:t>quantitativer Methodik</a:t>
          </a:r>
          <a:endParaRPr lang="en-US" sz="2400" dirty="0"/>
        </a:p>
      </dgm:t>
    </dgm:pt>
    <dgm:pt modelId="{32B65409-FF7A-42B5-AD9E-B5D617116BB8}" type="parTrans" cxnId="{187758CB-BB8F-4523-9D82-2E9F36E5E361}">
      <dgm:prSet/>
      <dgm:spPr/>
      <dgm:t>
        <a:bodyPr/>
        <a:lstStyle/>
        <a:p>
          <a:endParaRPr lang="en-US"/>
        </a:p>
      </dgm:t>
    </dgm:pt>
    <dgm:pt modelId="{DAD69B6A-03D6-452E-81C1-8B3E915AAB35}" type="sibTrans" cxnId="{187758CB-BB8F-4523-9D82-2E9F36E5E361}">
      <dgm:prSet/>
      <dgm:spPr/>
      <dgm:t>
        <a:bodyPr/>
        <a:lstStyle/>
        <a:p>
          <a:endParaRPr lang="en-US"/>
        </a:p>
      </dgm:t>
    </dgm:pt>
    <dgm:pt modelId="{95FE17DD-30E5-4908-9ADB-21858B0EB6C7}">
      <dgm:prSet custT="1"/>
      <dgm:spPr/>
      <dgm:t>
        <a:bodyPr/>
        <a:lstStyle/>
        <a:p>
          <a:r>
            <a:rPr lang="de-DE" sz="2400" b="1" dirty="0" err="1"/>
            <a:t>Teilnehmendenanzahl</a:t>
          </a:r>
          <a:r>
            <a:rPr lang="de-DE" sz="2400" dirty="0"/>
            <a:t> (1.500-2.000?) abnehmende TN zu erwarten </a:t>
          </a:r>
          <a:br>
            <a:rPr lang="de-DE" sz="2400" dirty="0"/>
          </a:br>
          <a:r>
            <a:rPr lang="de-DE" sz="2400" dirty="0"/>
            <a:t>(pro Erhebung ca. 15%)</a:t>
          </a:r>
          <a:endParaRPr lang="en-US" sz="2400" dirty="0"/>
        </a:p>
      </dgm:t>
    </dgm:pt>
    <dgm:pt modelId="{E36A89FD-F08D-46BB-A150-0121005DFB61}" type="parTrans" cxnId="{2DBF1FB0-D20F-4A6E-AAAA-A7269155535D}">
      <dgm:prSet/>
      <dgm:spPr/>
      <dgm:t>
        <a:bodyPr/>
        <a:lstStyle/>
        <a:p>
          <a:endParaRPr lang="en-US"/>
        </a:p>
      </dgm:t>
    </dgm:pt>
    <dgm:pt modelId="{925312E0-0070-41CC-AAB8-4F78F70135B2}" type="sibTrans" cxnId="{2DBF1FB0-D20F-4A6E-AAAA-A7269155535D}">
      <dgm:prSet/>
      <dgm:spPr/>
      <dgm:t>
        <a:bodyPr/>
        <a:lstStyle/>
        <a:p>
          <a:endParaRPr lang="en-US"/>
        </a:p>
      </dgm:t>
    </dgm:pt>
    <dgm:pt modelId="{72968BEC-5746-4842-86C2-B1514C735D53}">
      <dgm:prSet custT="1"/>
      <dgm:spPr/>
      <dgm:t>
        <a:bodyPr/>
        <a:lstStyle/>
        <a:p>
          <a:r>
            <a:rPr lang="de-DE" sz="2400" b="1" dirty="0"/>
            <a:t>Projektförderung: </a:t>
          </a:r>
        </a:p>
        <a:p>
          <a:r>
            <a:rPr lang="de-DE" sz="2400" dirty="0"/>
            <a:t>Durch wen? Wie lange?</a:t>
          </a:r>
          <a:endParaRPr lang="en-US" sz="2400" dirty="0"/>
        </a:p>
      </dgm:t>
    </dgm:pt>
    <dgm:pt modelId="{A2342502-C715-46DB-BD49-62416E0A39F0}" type="parTrans" cxnId="{1B2A9C40-4C67-43E5-9B05-EE5D13353CCA}">
      <dgm:prSet/>
      <dgm:spPr/>
      <dgm:t>
        <a:bodyPr/>
        <a:lstStyle/>
        <a:p>
          <a:endParaRPr lang="en-US"/>
        </a:p>
      </dgm:t>
    </dgm:pt>
    <dgm:pt modelId="{BB4CDEAE-30DB-4A97-9965-1B65CAF6753B}" type="sibTrans" cxnId="{1B2A9C40-4C67-43E5-9B05-EE5D13353CCA}">
      <dgm:prSet/>
      <dgm:spPr/>
      <dgm:t>
        <a:bodyPr/>
        <a:lstStyle/>
        <a:p>
          <a:endParaRPr lang="en-US"/>
        </a:p>
      </dgm:t>
    </dgm:pt>
    <dgm:pt modelId="{DC062599-FE10-4B4E-9302-55E7FA95285E}">
      <dgm:prSet custT="1"/>
      <dgm:spPr/>
      <dgm:t>
        <a:bodyPr/>
        <a:lstStyle/>
        <a:p>
          <a:r>
            <a:rPr lang="de-DE" sz="2400" b="1" dirty="0"/>
            <a:t>Kooperationspartner</a:t>
          </a:r>
          <a:r>
            <a:rPr lang="de-DE" sz="2400" dirty="0"/>
            <a:t>: Einrichtungen, Verbände, Fachkräfte, Hochschulen?</a:t>
          </a:r>
          <a:endParaRPr lang="en-US" sz="2400" dirty="0"/>
        </a:p>
      </dgm:t>
    </dgm:pt>
    <dgm:pt modelId="{0FFDA240-93FB-4FA5-954C-5C3B3B01D57B}" type="parTrans" cxnId="{2EC1554B-99EE-47C0-93A5-9FF611FA364D}">
      <dgm:prSet/>
      <dgm:spPr/>
      <dgm:t>
        <a:bodyPr/>
        <a:lstStyle/>
        <a:p>
          <a:endParaRPr lang="en-US"/>
        </a:p>
      </dgm:t>
    </dgm:pt>
    <dgm:pt modelId="{D0C218B0-DEA2-45D4-9C8A-6A11C64884F2}" type="sibTrans" cxnId="{2EC1554B-99EE-47C0-93A5-9FF611FA364D}">
      <dgm:prSet/>
      <dgm:spPr/>
      <dgm:t>
        <a:bodyPr/>
        <a:lstStyle/>
        <a:p>
          <a:endParaRPr lang="en-US"/>
        </a:p>
      </dgm:t>
    </dgm:pt>
    <dgm:pt modelId="{20EB32FE-06A8-4861-9FA4-3A7044C06CC2}" type="pres">
      <dgm:prSet presAssocID="{E2278DB4-67A6-4D7A-8FC8-D37B1B0C6124}" presName="diagram" presStyleCnt="0">
        <dgm:presLayoutVars>
          <dgm:dir/>
          <dgm:resizeHandles val="exact"/>
        </dgm:presLayoutVars>
      </dgm:prSet>
      <dgm:spPr/>
    </dgm:pt>
    <dgm:pt modelId="{B93DFADD-2861-4558-9A37-F340CA2419AA}" type="pres">
      <dgm:prSet presAssocID="{8214F6AC-E26A-40C2-A4A8-2774CBB3DEEF}" presName="node" presStyleLbl="node1" presStyleIdx="0" presStyleCnt="4">
        <dgm:presLayoutVars>
          <dgm:bulletEnabled val="1"/>
        </dgm:presLayoutVars>
      </dgm:prSet>
      <dgm:spPr/>
    </dgm:pt>
    <dgm:pt modelId="{081364F1-F1F2-4202-B8F8-315D5F76DAAB}" type="pres">
      <dgm:prSet presAssocID="{DAD69B6A-03D6-452E-81C1-8B3E915AAB35}" presName="sibTrans" presStyleCnt="0"/>
      <dgm:spPr/>
    </dgm:pt>
    <dgm:pt modelId="{D98D7139-92C4-408C-B0C2-077F3E1CAE7C}" type="pres">
      <dgm:prSet presAssocID="{95FE17DD-30E5-4908-9ADB-21858B0EB6C7}" presName="node" presStyleLbl="node1" presStyleIdx="1" presStyleCnt="4">
        <dgm:presLayoutVars>
          <dgm:bulletEnabled val="1"/>
        </dgm:presLayoutVars>
      </dgm:prSet>
      <dgm:spPr/>
    </dgm:pt>
    <dgm:pt modelId="{FBEE6FF8-0B92-45F2-B7DB-081A6A6BCEFA}" type="pres">
      <dgm:prSet presAssocID="{925312E0-0070-41CC-AAB8-4F78F70135B2}" presName="sibTrans" presStyleCnt="0"/>
      <dgm:spPr/>
    </dgm:pt>
    <dgm:pt modelId="{0D771992-8E9B-47FE-9CFA-E09F993DE36C}" type="pres">
      <dgm:prSet presAssocID="{72968BEC-5746-4842-86C2-B1514C735D53}" presName="node" presStyleLbl="node1" presStyleIdx="2" presStyleCnt="4">
        <dgm:presLayoutVars>
          <dgm:bulletEnabled val="1"/>
        </dgm:presLayoutVars>
      </dgm:prSet>
      <dgm:spPr/>
    </dgm:pt>
    <dgm:pt modelId="{5040B0CF-326E-489F-8596-D4C6C28A355E}" type="pres">
      <dgm:prSet presAssocID="{BB4CDEAE-30DB-4A97-9965-1B65CAF6753B}" presName="sibTrans" presStyleCnt="0"/>
      <dgm:spPr/>
    </dgm:pt>
    <dgm:pt modelId="{10E4D229-2D65-4CE5-9BDA-0018246A92AB}" type="pres">
      <dgm:prSet presAssocID="{DC062599-FE10-4B4E-9302-55E7FA95285E}" presName="node" presStyleLbl="node1" presStyleIdx="3" presStyleCnt="4">
        <dgm:presLayoutVars>
          <dgm:bulletEnabled val="1"/>
        </dgm:presLayoutVars>
      </dgm:prSet>
      <dgm:spPr/>
    </dgm:pt>
  </dgm:ptLst>
  <dgm:cxnLst>
    <dgm:cxn modelId="{ED8CA723-FAF0-4665-A52A-5FA176DD7482}" type="presOf" srcId="{8214F6AC-E26A-40C2-A4A8-2774CBB3DEEF}" destId="{B93DFADD-2861-4558-9A37-F340CA2419AA}" srcOrd="0" destOrd="0" presId="urn:microsoft.com/office/officeart/2005/8/layout/default"/>
    <dgm:cxn modelId="{4F505325-79C2-48F4-894A-C3EE12E788D5}" type="presOf" srcId="{95FE17DD-30E5-4908-9ADB-21858B0EB6C7}" destId="{D98D7139-92C4-408C-B0C2-077F3E1CAE7C}" srcOrd="0" destOrd="0" presId="urn:microsoft.com/office/officeart/2005/8/layout/default"/>
    <dgm:cxn modelId="{1B2A9C40-4C67-43E5-9B05-EE5D13353CCA}" srcId="{E2278DB4-67A6-4D7A-8FC8-D37B1B0C6124}" destId="{72968BEC-5746-4842-86C2-B1514C735D53}" srcOrd="2" destOrd="0" parTransId="{A2342502-C715-46DB-BD49-62416E0A39F0}" sibTransId="{BB4CDEAE-30DB-4A97-9965-1B65CAF6753B}"/>
    <dgm:cxn modelId="{2EC1554B-99EE-47C0-93A5-9FF611FA364D}" srcId="{E2278DB4-67A6-4D7A-8FC8-D37B1B0C6124}" destId="{DC062599-FE10-4B4E-9302-55E7FA95285E}" srcOrd="3" destOrd="0" parTransId="{0FFDA240-93FB-4FA5-954C-5C3B3B01D57B}" sibTransId="{D0C218B0-DEA2-45D4-9C8A-6A11C64884F2}"/>
    <dgm:cxn modelId="{185D286E-DB75-465D-8703-EC035F48442D}" type="presOf" srcId="{72968BEC-5746-4842-86C2-B1514C735D53}" destId="{0D771992-8E9B-47FE-9CFA-E09F993DE36C}" srcOrd="0" destOrd="0" presId="urn:microsoft.com/office/officeart/2005/8/layout/default"/>
    <dgm:cxn modelId="{BD0B518B-FBD3-4FC9-A285-7F5D8722726D}" type="presOf" srcId="{E2278DB4-67A6-4D7A-8FC8-D37B1B0C6124}" destId="{20EB32FE-06A8-4861-9FA4-3A7044C06CC2}" srcOrd="0" destOrd="0" presId="urn:microsoft.com/office/officeart/2005/8/layout/default"/>
    <dgm:cxn modelId="{2DBF1FB0-D20F-4A6E-AAAA-A7269155535D}" srcId="{E2278DB4-67A6-4D7A-8FC8-D37B1B0C6124}" destId="{95FE17DD-30E5-4908-9ADB-21858B0EB6C7}" srcOrd="1" destOrd="0" parTransId="{E36A89FD-F08D-46BB-A150-0121005DFB61}" sibTransId="{925312E0-0070-41CC-AAB8-4F78F70135B2}"/>
    <dgm:cxn modelId="{187758CB-BB8F-4523-9D82-2E9F36E5E361}" srcId="{E2278DB4-67A6-4D7A-8FC8-D37B1B0C6124}" destId="{8214F6AC-E26A-40C2-A4A8-2774CBB3DEEF}" srcOrd="0" destOrd="0" parTransId="{32B65409-FF7A-42B5-AD9E-B5D617116BB8}" sibTransId="{DAD69B6A-03D6-452E-81C1-8B3E915AAB35}"/>
    <dgm:cxn modelId="{3E788DDE-F301-4FE9-9A95-6618648A4E46}" type="presOf" srcId="{DC062599-FE10-4B4E-9302-55E7FA95285E}" destId="{10E4D229-2D65-4CE5-9BDA-0018246A92AB}" srcOrd="0" destOrd="0" presId="urn:microsoft.com/office/officeart/2005/8/layout/default"/>
    <dgm:cxn modelId="{599216FA-AAE2-4CCE-8A2B-47F8AA6A3E68}" type="presParOf" srcId="{20EB32FE-06A8-4861-9FA4-3A7044C06CC2}" destId="{B93DFADD-2861-4558-9A37-F340CA2419AA}" srcOrd="0" destOrd="0" presId="urn:microsoft.com/office/officeart/2005/8/layout/default"/>
    <dgm:cxn modelId="{40E30D91-7028-4968-A2D9-1D3F3DE096EA}" type="presParOf" srcId="{20EB32FE-06A8-4861-9FA4-3A7044C06CC2}" destId="{081364F1-F1F2-4202-B8F8-315D5F76DAAB}" srcOrd="1" destOrd="0" presId="urn:microsoft.com/office/officeart/2005/8/layout/default"/>
    <dgm:cxn modelId="{90C43035-3646-4A34-B473-E59F7CBB5D60}" type="presParOf" srcId="{20EB32FE-06A8-4861-9FA4-3A7044C06CC2}" destId="{D98D7139-92C4-408C-B0C2-077F3E1CAE7C}" srcOrd="2" destOrd="0" presId="urn:microsoft.com/office/officeart/2005/8/layout/default"/>
    <dgm:cxn modelId="{F36B3ECC-B904-41BE-857C-FFE6DFA2B059}" type="presParOf" srcId="{20EB32FE-06A8-4861-9FA4-3A7044C06CC2}" destId="{FBEE6FF8-0B92-45F2-B7DB-081A6A6BCEFA}" srcOrd="3" destOrd="0" presId="urn:microsoft.com/office/officeart/2005/8/layout/default"/>
    <dgm:cxn modelId="{8E7D3BDB-ACBE-48B9-9944-CA623CC1B70D}" type="presParOf" srcId="{20EB32FE-06A8-4861-9FA4-3A7044C06CC2}" destId="{0D771992-8E9B-47FE-9CFA-E09F993DE36C}" srcOrd="4" destOrd="0" presId="urn:microsoft.com/office/officeart/2005/8/layout/default"/>
    <dgm:cxn modelId="{9B6FB7D2-654C-43D1-AD21-BD63097EC6E1}" type="presParOf" srcId="{20EB32FE-06A8-4861-9FA4-3A7044C06CC2}" destId="{5040B0CF-326E-489F-8596-D4C6C28A355E}" srcOrd="5" destOrd="0" presId="urn:microsoft.com/office/officeart/2005/8/layout/default"/>
    <dgm:cxn modelId="{F5231B7E-ED96-420A-AF1D-476203281CF6}" type="presParOf" srcId="{20EB32FE-06A8-4861-9FA4-3A7044C06CC2}" destId="{10E4D229-2D65-4CE5-9BDA-0018246A92A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EC0F54-1E97-430D-A904-2ED2ADC63AF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3B89B8E-E691-4D8F-9D26-1BD6C351AEF8}">
      <dgm:prSet custT="1"/>
      <dgm:spPr/>
      <dgm:t>
        <a:bodyPr/>
        <a:lstStyle/>
        <a:p>
          <a:r>
            <a:rPr lang="de-DE" sz="2400" b="1" dirty="0"/>
            <a:t>Vermittlung von Teilnehmenden</a:t>
          </a:r>
          <a:endParaRPr lang="en-US" sz="2400" dirty="0"/>
        </a:p>
      </dgm:t>
    </dgm:pt>
    <dgm:pt modelId="{04F49BB8-620A-4C0C-B8F9-13BC753B32CC}" type="parTrans" cxnId="{5DB0990C-6BEC-4874-A26B-0ADC3158EC63}">
      <dgm:prSet/>
      <dgm:spPr/>
      <dgm:t>
        <a:bodyPr/>
        <a:lstStyle/>
        <a:p>
          <a:endParaRPr lang="en-US"/>
        </a:p>
      </dgm:t>
    </dgm:pt>
    <dgm:pt modelId="{123F3E98-43CC-4BC3-8336-C6AC0C789C99}" type="sibTrans" cxnId="{5DB0990C-6BEC-4874-A26B-0ADC3158EC63}">
      <dgm:prSet/>
      <dgm:spPr/>
      <dgm:t>
        <a:bodyPr/>
        <a:lstStyle/>
        <a:p>
          <a:endParaRPr lang="en-US"/>
        </a:p>
      </dgm:t>
    </dgm:pt>
    <dgm:pt modelId="{9AFDE087-28D4-4F7F-BACE-C4512B7CA8AA}">
      <dgm:prSet custT="1"/>
      <dgm:spPr/>
      <dgm:t>
        <a:bodyPr/>
        <a:lstStyle/>
        <a:p>
          <a:r>
            <a:rPr lang="de-DE" sz="2400" b="1" dirty="0"/>
            <a:t>Hinweise</a:t>
          </a:r>
          <a:r>
            <a:rPr lang="de-DE" sz="2400" dirty="0"/>
            <a:t> zu Literatur, Studien u. ä.</a:t>
          </a:r>
          <a:endParaRPr lang="en-US" sz="2400" dirty="0"/>
        </a:p>
      </dgm:t>
    </dgm:pt>
    <dgm:pt modelId="{3CA7326D-94AD-4751-8F74-1CF9DBD7AA22}" type="parTrans" cxnId="{237FB040-C3F0-400D-9021-8AD3EA1F775A}">
      <dgm:prSet/>
      <dgm:spPr/>
      <dgm:t>
        <a:bodyPr/>
        <a:lstStyle/>
        <a:p>
          <a:endParaRPr lang="en-US"/>
        </a:p>
      </dgm:t>
    </dgm:pt>
    <dgm:pt modelId="{535285D8-A324-44A3-A77D-D27CC64B6D11}" type="sibTrans" cxnId="{237FB040-C3F0-400D-9021-8AD3EA1F775A}">
      <dgm:prSet/>
      <dgm:spPr/>
      <dgm:t>
        <a:bodyPr/>
        <a:lstStyle/>
        <a:p>
          <a:endParaRPr lang="en-US"/>
        </a:p>
      </dgm:t>
    </dgm:pt>
    <dgm:pt modelId="{4B5DB61D-4077-4597-8A7B-CAB6629FF8B6}">
      <dgm:prSet custT="1"/>
      <dgm:spPr/>
      <dgm:t>
        <a:bodyPr/>
        <a:lstStyle/>
        <a:p>
          <a:r>
            <a:rPr lang="de-DE" sz="2400" b="1" dirty="0"/>
            <a:t>Projektförderung</a:t>
          </a:r>
          <a:r>
            <a:rPr lang="de-DE" sz="2400" dirty="0"/>
            <a:t>? DFG, BMBF, …???</a:t>
          </a:r>
          <a:endParaRPr lang="en-US" sz="2400" dirty="0"/>
        </a:p>
      </dgm:t>
    </dgm:pt>
    <dgm:pt modelId="{3591FB7A-7FDF-4C71-B313-A0CDA71419C6}" type="parTrans" cxnId="{EBB65163-CA8F-4986-9F34-80C9161C08D6}">
      <dgm:prSet/>
      <dgm:spPr/>
      <dgm:t>
        <a:bodyPr/>
        <a:lstStyle/>
        <a:p>
          <a:endParaRPr lang="en-US"/>
        </a:p>
      </dgm:t>
    </dgm:pt>
    <dgm:pt modelId="{6501EBD5-B2C1-4B91-9E40-A2E7572DAE8C}" type="sibTrans" cxnId="{EBB65163-CA8F-4986-9F34-80C9161C08D6}">
      <dgm:prSet/>
      <dgm:spPr/>
      <dgm:t>
        <a:bodyPr/>
        <a:lstStyle/>
        <a:p>
          <a:endParaRPr lang="en-US"/>
        </a:p>
      </dgm:t>
    </dgm:pt>
    <dgm:pt modelId="{CE1457EB-8BA3-4242-A3D6-3A81C89DD4F3}">
      <dgm:prSet custT="1"/>
      <dgm:spPr/>
      <dgm:t>
        <a:bodyPr/>
        <a:lstStyle/>
        <a:p>
          <a:r>
            <a:rPr lang="de-DE" sz="2400" b="1" dirty="0"/>
            <a:t>KJA</a:t>
          </a:r>
          <a:r>
            <a:rPr lang="de-DE" sz="2400" dirty="0"/>
            <a:t> - ganz oder spezifische Handlungsfelder?</a:t>
          </a:r>
          <a:endParaRPr lang="en-US" sz="2400" dirty="0"/>
        </a:p>
      </dgm:t>
    </dgm:pt>
    <dgm:pt modelId="{B70CAE01-E12E-4F03-92CC-85743D34D728}" type="parTrans" cxnId="{1B1A6B0E-E1DC-4A72-8372-DFB010A90DE8}">
      <dgm:prSet/>
      <dgm:spPr/>
      <dgm:t>
        <a:bodyPr/>
        <a:lstStyle/>
        <a:p>
          <a:endParaRPr lang="en-US"/>
        </a:p>
      </dgm:t>
    </dgm:pt>
    <dgm:pt modelId="{4C92DBEC-7FFF-487F-8C94-9F276076F527}" type="sibTrans" cxnId="{1B1A6B0E-E1DC-4A72-8372-DFB010A90DE8}">
      <dgm:prSet/>
      <dgm:spPr/>
      <dgm:t>
        <a:bodyPr/>
        <a:lstStyle/>
        <a:p>
          <a:endParaRPr lang="en-US"/>
        </a:p>
      </dgm:t>
    </dgm:pt>
    <dgm:pt modelId="{B308386E-CF8A-4B3B-B67E-905E9E7C8792}">
      <dgm:prSet custT="1"/>
      <dgm:spPr/>
      <dgm:t>
        <a:bodyPr/>
        <a:lstStyle/>
        <a:p>
          <a:r>
            <a:rPr lang="de-DE" sz="2400" b="1" dirty="0"/>
            <a:t>Ideen, Einwände o. Ä.</a:t>
          </a:r>
          <a:r>
            <a:rPr lang="de-DE" sz="2400" dirty="0"/>
            <a:t>?</a:t>
          </a:r>
          <a:endParaRPr lang="en-US" sz="2400" dirty="0"/>
        </a:p>
      </dgm:t>
    </dgm:pt>
    <dgm:pt modelId="{A0B4DD08-C095-430F-9408-D00089FF2AE3}" type="parTrans" cxnId="{220C8784-BC26-4D74-92D2-98B4A9F6996B}">
      <dgm:prSet/>
      <dgm:spPr/>
      <dgm:t>
        <a:bodyPr/>
        <a:lstStyle/>
        <a:p>
          <a:endParaRPr lang="en-US"/>
        </a:p>
      </dgm:t>
    </dgm:pt>
    <dgm:pt modelId="{8C168DBD-9F13-4D18-8370-DA61FD5EC354}" type="sibTrans" cxnId="{220C8784-BC26-4D74-92D2-98B4A9F6996B}">
      <dgm:prSet/>
      <dgm:spPr/>
      <dgm:t>
        <a:bodyPr/>
        <a:lstStyle/>
        <a:p>
          <a:endParaRPr lang="en-US"/>
        </a:p>
      </dgm:t>
    </dgm:pt>
    <dgm:pt modelId="{EA21CAF1-C77D-4249-A9AE-193497261C92}" type="pres">
      <dgm:prSet presAssocID="{A3EC0F54-1E97-430D-A904-2ED2ADC63AF2}" presName="root" presStyleCnt="0">
        <dgm:presLayoutVars>
          <dgm:dir/>
          <dgm:resizeHandles val="exact"/>
        </dgm:presLayoutVars>
      </dgm:prSet>
      <dgm:spPr/>
    </dgm:pt>
    <dgm:pt modelId="{0B4CC38A-3653-4BD8-B38E-80D5C74F0B0D}" type="pres">
      <dgm:prSet presAssocID="{03B89B8E-E691-4D8F-9D26-1BD6C351AEF8}" presName="compNode" presStyleCnt="0"/>
      <dgm:spPr/>
    </dgm:pt>
    <dgm:pt modelId="{DD8045D4-2B86-4000-B831-BD5329140220}" type="pres">
      <dgm:prSet presAssocID="{03B89B8E-E691-4D8F-9D26-1BD6C351AEF8}" presName="bgRect" presStyleLbl="bgShp" presStyleIdx="0" presStyleCnt="5"/>
      <dgm:spPr/>
    </dgm:pt>
    <dgm:pt modelId="{91610692-9D0B-40B6-B953-6DB5D0F4EC03}" type="pres">
      <dgm:prSet presAssocID="{03B89B8E-E691-4D8F-9D26-1BD6C351AEF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chlag"/>
        </a:ext>
      </dgm:extLst>
    </dgm:pt>
    <dgm:pt modelId="{1518A0B8-3993-4BCF-AB59-25F627FE27D4}" type="pres">
      <dgm:prSet presAssocID="{03B89B8E-E691-4D8F-9D26-1BD6C351AEF8}" presName="spaceRect" presStyleCnt="0"/>
      <dgm:spPr/>
    </dgm:pt>
    <dgm:pt modelId="{F526C906-C35B-451C-BE5F-1EB85A1DB3DD}" type="pres">
      <dgm:prSet presAssocID="{03B89B8E-E691-4D8F-9D26-1BD6C351AEF8}" presName="parTx" presStyleLbl="revTx" presStyleIdx="0" presStyleCnt="5">
        <dgm:presLayoutVars>
          <dgm:chMax val="0"/>
          <dgm:chPref val="0"/>
        </dgm:presLayoutVars>
      </dgm:prSet>
      <dgm:spPr/>
    </dgm:pt>
    <dgm:pt modelId="{51C2DDEB-F1E7-412D-A8F1-62F442986A6E}" type="pres">
      <dgm:prSet presAssocID="{123F3E98-43CC-4BC3-8336-C6AC0C789C99}" presName="sibTrans" presStyleCnt="0"/>
      <dgm:spPr/>
    </dgm:pt>
    <dgm:pt modelId="{621896C8-677D-412E-B650-E36A28C27FAA}" type="pres">
      <dgm:prSet presAssocID="{9AFDE087-28D4-4F7F-BACE-C4512B7CA8AA}" presName="compNode" presStyleCnt="0"/>
      <dgm:spPr/>
    </dgm:pt>
    <dgm:pt modelId="{E6E6061A-4289-4940-840F-28F8703F74F4}" type="pres">
      <dgm:prSet presAssocID="{9AFDE087-28D4-4F7F-BACE-C4512B7CA8AA}" presName="bgRect" presStyleLbl="bgShp" presStyleIdx="1" presStyleCnt="5"/>
      <dgm:spPr/>
    </dgm:pt>
    <dgm:pt modelId="{28E9AAAD-E8A3-4497-B225-225F2BEBDD70}" type="pres">
      <dgm:prSet presAssocID="{9AFDE087-28D4-4F7F-BACE-C4512B7CA8A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ücher"/>
        </a:ext>
      </dgm:extLst>
    </dgm:pt>
    <dgm:pt modelId="{C1E74E11-3D98-4A35-A93F-6CA9286DA0F6}" type="pres">
      <dgm:prSet presAssocID="{9AFDE087-28D4-4F7F-BACE-C4512B7CA8AA}" presName="spaceRect" presStyleCnt="0"/>
      <dgm:spPr/>
    </dgm:pt>
    <dgm:pt modelId="{77FE22A1-8197-4FC4-9E60-08FC29BB3D75}" type="pres">
      <dgm:prSet presAssocID="{9AFDE087-28D4-4F7F-BACE-C4512B7CA8AA}" presName="parTx" presStyleLbl="revTx" presStyleIdx="1" presStyleCnt="5">
        <dgm:presLayoutVars>
          <dgm:chMax val="0"/>
          <dgm:chPref val="0"/>
        </dgm:presLayoutVars>
      </dgm:prSet>
      <dgm:spPr/>
    </dgm:pt>
    <dgm:pt modelId="{3B28B167-4CEC-47F5-98B3-FA32BD056DFA}" type="pres">
      <dgm:prSet presAssocID="{535285D8-A324-44A3-A77D-D27CC64B6D11}" presName="sibTrans" presStyleCnt="0"/>
      <dgm:spPr/>
    </dgm:pt>
    <dgm:pt modelId="{0BFF08D5-5B58-41F1-A4AA-9FCF1673B5A0}" type="pres">
      <dgm:prSet presAssocID="{4B5DB61D-4077-4597-8A7B-CAB6629FF8B6}" presName="compNode" presStyleCnt="0"/>
      <dgm:spPr/>
    </dgm:pt>
    <dgm:pt modelId="{8D8AC7FC-5D22-4786-8F51-704484BD7390}" type="pres">
      <dgm:prSet presAssocID="{4B5DB61D-4077-4597-8A7B-CAB6629FF8B6}" presName="bgRect" presStyleLbl="bgShp" presStyleIdx="2" presStyleCnt="5"/>
      <dgm:spPr/>
    </dgm:pt>
    <dgm:pt modelId="{6332C9EE-756C-4817-87E8-AD855199EB1F}" type="pres">
      <dgm:prSet presAssocID="{4B5DB61D-4077-4597-8A7B-CAB6629FF8B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ntertitel"/>
        </a:ext>
      </dgm:extLst>
    </dgm:pt>
    <dgm:pt modelId="{510476BF-890B-48B9-BBDE-7C8CEC6F2449}" type="pres">
      <dgm:prSet presAssocID="{4B5DB61D-4077-4597-8A7B-CAB6629FF8B6}" presName="spaceRect" presStyleCnt="0"/>
      <dgm:spPr/>
    </dgm:pt>
    <dgm:pt modelId="{6605232A-58AB-43D0-82A6-CCAE7CE31AEC}" type="pres">
      <dgm:prSet presAssocID="{4B5DB61D-4077-4597-8A7B-CAB6629FF8B6}" presName="parTx" presStyleLbl="revTx" presStyleIdx="2" presStyleCnt="5">
        <dgm:presLayoutVars>
          <dgm:chMax val="0"/>
          <dgm:chPref val="0"/>
        </dgm:presLayoutVars>
      </dgm:prSet>
      <dgm:spPr/>
    </dgm:pt>
    <dgm:pt modelId="{78CD59D2-E6E7-4107-BE7C-A69236CA9518}" type="pres">
      <dgm:prSet presAssocID="{6501EBD5-B2C1-4B91-9E40-A2E7572DAE8C}" presName="sibTrans" presStyleCnt="0"/>
      <dgm:spPr/>
    </dgm:pt>
    <dgm:pt modelId="{91524D9C-FC1C-4E4A-8184-47A250D1295A}" type="pres">
      <dgm:prSet presAssocID="{CE1457EB-8BA3-4242-A3D6-3A81C89DD4F3}" presName="compNode" presStyleCnt="0"/>
      <dgm:spPr/>
    </dgm:pt>
    <dgm:pt modelId="{2A65BDE5-2E85-4DAD-A6BD-EE9E0A927B63}" type="pres">
      <dgm:prSet presAssocID="{CE1457EB-8BA3-4242-A3D6-3A81C89DD4F3}" presName="bgRect" presStyleLbl="bgShp" presStyleIdx="3" presStyleCnt="5"/>
      <dgm:spPr/>
    </dgm:pt>
    <dgm:pt modelId="{5D5AA227-CC6F-4DD9-AFBE-EA0C992C2587}" type="pres">
      <dgm:prSet presAssocID="{CE1457EB-8BA3-4242-A3D6-3A81C89DD4F3}"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Verbunden mit einfarbiger Füllung"/>
        </a:ext>
      </dgm:extLst>
    </dgm:pt>
    <dgm:pt modelId="{25820D76-469B-4577-A615-E342C3B535EA}" type="pres">
      <dgm:prSet presAssocID="{CE1457EB-8BA3-4242-A3D6-3A81C89DD4F3}" presName="spaceRect" presStyleCnt="0"/>
      <dgm:spPr/>
    </dgm:pt>
    <dgm:pt modelId="{BFF9D412-00A5-4748-BDD6-DFA1A754982F}" type="pres">
      <dgm:prSet presAssocID="{CE1457EB-8BA3-4242-A3D6-3A81C89DD4F3}" presName="parTx" presStyleLbl="revTx" presStyleIdx="3" presStyleCnt="5">
        <dgm:presLayoutVars>
          <dgm:chMax val="0"/>
          <dgm:chPref val="0"/>
        </dgm:presLayoutVars>
      </dgm:prSet>
      <dgm:spPr/>
    </dgm:pt>
    <dgm:pt modelId="{8F42E8CF-7E9F-4246-A352-A3CE1FE9D79D}" type="pres">
      <dgm:prSet presAssocID="{4C92DBEC-7FFF-487F-8C94-9F276076F527}" presName="sibTrans" presStyleCnt="0"/>
      <dgm:spPr/>
    </dgm:pt>
    <dgm:pt modelId="{E8D6F07B-BD30-4D28-989E-C8DE96244128}" type="pres">
      <dgm:prSet presAssocID="{B308386E-CF8A-4B3B-B67E-905E9E7C8792}" presName="compNode" presStyleCnt="0"/>
      <dgm:spPr/>
    </dgm:pt>
    <dgm:pt modelId="{84814439-26E4-4F38-98DD-5AC1832091AE}" type="pres">
      <dgm:prSet presAssocID="{B308386E-CF8A-4B3B-B67E-905E9E7C8792}" presName="bgRect" presStyleLbl="bgShp" presStyleIdx="4" presStyleCnt="5"/>
      <dgm:spPr/>
    </dgm:pt>
    <dgm:pt modelId="{569F7986-C672-4D7A-A1D7-D2B204A4EDDE}" type="pres">
      <dgm:prSet presAssocID="{B308386E-CF8A-4B3B-B67E-905E9E7C879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ought bubble"/>
        </a:ext>
      </dgm:extLst>
    </dgm:pt>
    <dgm:pt modelId="{E3B92AD3-D8FD-4622-9462-8F6356EC37A1}" type="pres">
      <dgm:prSet presAssocID="{B308386E-CF8A-4B3B-B67E-905E9E7C8792}" presName="spaceRect" presStyleCnt="0"/>
      <dgm:spPr/>
    </dgm:pt>
    <dgm:pt modelId="{33BB3BE2-3018-4173-912C-A7588FA10981}" type="pres">
      <dgm:prSet presAssocID="{B308386E-CF8A-4B3B-B67E-905E9E7C8792}" presName="parTx" presStyleLbl="revTx" presStyleIdx="4" presStyleCnt="5">
        <dgm:presLayoutVars>
          <dgm:chMax val="0"/>
          <dgm:chPref val="0"/>
        </dgm:presLayoutVars>
      </dgm:prSet>
      <dgm:spPr/>
    </dgm:pt>
  </dgm:ptLst>
  <dgm:cxnLst>
    <dgm:cxn modelId="{5DB0990C-6BEC-4874-A26B-0ADC3158EC63}" srcId="{A3EC0F54-1E97-430D-A904-2ED2ADC63AF2}" destId="{03B89B8E-E691-4D8F-9D26-1BD6C351AEF8}" srcOrd="0" destOrd="0" parTransId="{04F49BB8-620A-4C0C-B8F9-13BC753B32CC}" sibTransId="{123F3E98-43CC-4BC3-8336-C6AC0C789C99}"/>
    <dgm:cxn modelId="{1B1A6B0E-E1DC-4A72-8372-DFB010A90DE8}" srcId="{A3EC0F54-1E97-430D-A904-2ED2ADC63AF2}" destId="{CE1457EB-8BA3-4242-A3D6-3A81C89DD4F3}" srcOrd="3" destOrd="0" parTransId="{B70CAE01-E12E-4F03-92CC-85743D34D728}" sibTransId="{4C92DBEC-7FFF-487F-8C94-9F276076F527}"/>
    <dgm:cxn modelId="{051A3311-6E2E-4592-BB86-0C2612907E55}" type="presOf" srcId="{4B5DB61D-4077-4597-8A7B-CAB6629FF8B6}" destId="{6605232A-58AB-43D0-82A6-CCAE7CE31AEC}" srcOrd="0" destOrd="0" presId="urn:microsoft.com/office/officeart/2018/2/layout/IconVerticalSolidList"/>
    <dgm:cxn modelId="{410F8F27-ACAA-49BB-9D21-529C88B4B42B}" type="presOf" srcId="{03B89B8E-E691-4D8F-9D26-1BD6C351AEF8}" destId="{F526C906-C35B-451C-BE5F-1EB85A1DB3DD}" srcOrd="0" destOrd="0" presId="urn:microsoft.com/office/officeart/2018/2/layout/IconVerticalSolidList"/>
    <dgm:cxn modelId="{D0D42A35-E820-46DF-A848-EA925B689251}" type="presOf" srcId="{B308386E-CF8A-4B3B-B67E-905E9E7C8792}" destId="{33BB3BE2-3018-4173-912C-A7588FA10981}" srcOrd="0" destOrd="0" presId="urn:microsoft.com/office/officeart/2018/2/layout/IconVerticalSolidList"/>
    <dgm:cxn modelId="{B1775439-EC9B-451D-9F3B-190F8D6FD6A8}" type="presOf" srcId="{A3EC0F54-1E97-430D-A904-2ED2ADC63AF2}" destId="{EA21CAF1-C77D-4249-A9AE-193497261C92}" srcOrd="0" destOrd="0" presId="urn:microsoft.com/office/officeart/2018/2/layout/IconVerticalSolidList"/>
    <dgm:cxn modelId="{237FB040-C3F0-400D-9021-8AD3EA1F775A}" srcId="{A3EC0F54-1E97-430D-A904-2ED2ADC63AF2}" destId="{9AFDE087-28D4-4F7F-BACE-C4512B7CA8AA}" srcOrd="1" destOrd="0" parTransId="{3CA7326D-94AD-4751-8F74-1CF9DBD7AA22}" sibTransId="{535285D8-A324-44A3-A77D-D27CC64B6D11}"/>
    <dgm:cxn modelId="{EBB65163-CA8F-4986-9F34-80C9161C08D6}" srcId="{A3EC0F54-1E97-430D-A904-2ED2ADC63AF2}" destId="{4B5DB61D-4077-4597-8A7B-CAB6629FF8B6}" srcOrd="2" destOrd="0" parTransId="{3591FB7A-7FDF-4C71-B313-A0CDA71419C6}" sibTransId="{6501EBD5-B2C1-4B91-9E40-A2E7572DAE8C}"/>
    <dgm:cxn modelId="{220C8784-BC26-4D74-92D2-98B4A9F6996B}" srcId="{A3EC0F54-1E97-430D-A904-2ED2ADC63AF2}" destId="{B308386E-CF8A-4B3B-B67E-905E9E7C8792}" srcOrd="4" destOrd="0" parTransId="{A0B4DD08-C095-430F-9408-D00089FF2AE3}" sibTransId="{8C168DBD-9F13-4D18-8370-DA61FD5EC354}"/>
    <dgm:cxn modelId="{C1C668B9-EBB4-48B9-A3C9-572BE678FE6A}" type="presOf" srcId="{9AFDE087-28D4-4F7F-BACE-C4512B7CA8AA}" destId="{77FE22A1-8197-4FC4-9E60-08FC29BB3D75}" srcOrd="0" destOrd="0" presId="urn:microsoft.com/office/officeart/2018/2/layout/IconVerticalSolidList"/>
    <dgm:cxn modelId="{728B04E0-D843-4A17-B37B-05C025659A3E}" type="presOf" srcId="{CE1457EB-8BA3-4242-A3D6-3A81C89DD4F3}" destId="{BFF9D412-00A5-4748-BDD6-DFA1A754982F}" srcOrd="0" destOrd="0" presId="urn:microsoft.com/office/officeart/2018/2/layout/IconVerticalSolidList"/>
    <dgm:cxn modelId="{BFD7CBE0-684B-4675-9DC0-8E99622044BD}" type="presParOf" srcId="{EA21CAF1-C77D-4249-A9AE-193497261C92}" destId="{0B4CC38A-3653-4BD8-B38E-80D5C74F0B0D}" srcOrd="0" destOrd="0" presId="urn:microsoft.com/office/officeart/2018/2/layout/IconVerticalSolidList"/>
    <dgm:cxn modelId="{900A3B96-3987-4046-92A5-2B16CAD42575}" type="presParOf" srcId="{0B4CC38A-3653-4BD8-B38E-80D5C74F0B0D}" destId="{DD8045D4-2B86-4000-B831-BD5329140220}" srcOrd="0" destOrd="0" presId="urn:microsoft.com/office/officeart/2018/2/layout/IconVerticalSolidList"/>
    <dgm:cxn modelId="{BDF6DCC2-7842-475B-A1B7-7A84D0697494}" type="presParOf" srcId="{0B4CC38A-3653-4BD8-B38E-80D5C74F0B0D}" destId="{91610692-9D0B-40B6-B953-6DB5D0F4EC03}" srcOrd="1" destOrd="0" presId="urn:microsoft.com/office/officeart/2018/2/layout/IconVerticalSolidList"/>
    <dgm:cxn modelId="{0080FC90-4B4B-4D38-8E30-B87359EBD2B4}" type="presParOf" srcId="{0B4CC38A-3653-4BD8-B38E-80D5C74F0B0D}" destId="{1518A0B8-3993-4BCF-AB59-25F627FE27D4}" srcOrd="2" destOrd="0" presId="urn:microsoft.com/office/officeart/2018/2/layout/IconVerticalSolidList"/>
    <dgm:cxn modelId="{C8FB559E-5EE2-4082-AAB2-79CFD14DB2F6}" type="presParOf" srcId="{0B4CC38A-3653-4BD8-B38E-80D5C74F0B0D}" destId="{F526C906-C35B-451C-BE5F-1EB85A1DB3DD}" srcOrd="3" destOrd="0" presId="urn:microsoft.com/office/officeart/2018/2/layout/IconVerticalSolidList"/>
    <dgm:cxn modelId="{367DA2E0-1538-4B78-963D-6474E8F6ADF1}" type="presParOf" srcId="{EA21CAF1-C77D-4249-A9AE-193497261C92}" destId="{51C2DDEB-F1E7-412D-A8F1-62F442986A6E}" srcOrd="1" destOrd="0" presId="urn:microsoft.com/office/officeart/2018/2/layout/IconVerticalSolidList"/>
    <dgm:cxn modelId="{11C55DAB-D7AB-4653-8447-36A6B4BCDFBD}" type="presParOf" srcId="{EA21CAF1-C77D-4249-A9AE-193497261C92}" destId="{621896C8-677D-412E-B650-E36A28C27FAA}" srcOrd="2" destOrd="0" presId="urn:microsoft.com/office/officeart/2018/2/layout/IconVerticalSolidList"/>
    <dgm:cxn modelId="{4CD23AB0-7981-419B-B5A4-7E65F4AE1EB2}" type="presParOf" srcId="{621896C8-677D-412E-B650-E36A28C27FAA}" destId="{E6E6061A-4289-4940-840F-28F8703F74F4}" srcOrd="0" destOrd="0" presId="urn:microsoft.com/office/officeart/2018/2/layout/IconVerticalSolidList"/>
    <dgm:cxn modelId="{3126F571-EB99-4D6F-BB71-2B52B90AED5C}" type="presParOf" srcId="{621896C8-677D-412E-B650-E36A28C27FAA}" destId="{28E9AAAD-E8A3-4497-B225-225F2BEBDD70}" srcOrd="1" destOrd="0" presId="urn:microsoft.com/office/officeart/2018/2/layout/IconVerticalSolidList"/>
    <dgm:cxn modelId="{3F63E14A-0DE0-4326-A900-3E1A50A0D1F3}" type="presParOf" srcId="{621896C8-677D-412E-B650-E36A28C27FAA}" destId="{C1E74E11-3D98-4A35-A93F-6CA9286DA0F6}" srcOrd="2" destOrd="0" presId="urn:microsoft.com/office/officeart/2018/2/layout/IconVerticalSolidList"/>
    <dgm:cxn modelId="{445DB835-CF20-4BD2-B462-73CB49B13452}" type="presParOf" srcId="{621896C8-677D-412E-B650-E36A28C27FAA}" destId="{77FE22A1-8197-4FC4-9E60-08FC29BB3D75}" srcOrd="3" destOrd="0" presId="urn:microsoft.com/office/officeart/2018/2/layout/IconVerticalSolidList"/>
    <dgm:cxn modelId="{A05932FA-7A8F-4566-9C36-BD7879EF79AE}" type="presParOf" srcId="{EA21CAF1-C77D-4249-A9AE-193497261C92}" destId="{3B28B167-4CEC-47F5-98B3-FA32BD056DFA}" srcOrd="3" destOrd="0" presId="urn:microsoft.com/office/officeart/2018/2/layout/IconVerticalSolidList"/>
    <dgm:cxn modelId="{2C444056-6A31-4681-8847-35A7D56940C5}" type="presParOf" srcId="{EA21CAF1-C77D-4249-A9AE-193497261C92}" destId="{0BFF08D5-5B58-41F1-A4AA-9FCF1673B5A0}" srcOrd="4" destOrd="0" presId="urn:microsoft.com/office/officeart/2018/2/layout/IconVerticalSolidList"/>
    <dgm:cxn modelId="{FF99B411-3AF9-4C33-960B-2D381AEBB26E}" type="presParOf" srcId="{0BFF08D5-5B58-41F1-A4AA-9FCF1673B5A0}" destId="{8D8AC7FC-5D22-4786-8F51-704484BD7390}" srcOrd="0" destOrd="0" presId="urn:microsoft.com/office/officeart/2018/2/layout/IconVerticalSolidList"/>
    <dgm:cxn modelId="{67DFEF54-0592-4EA4-9567-C8627D3B1B90}" type="presParOf" srcId="{0BFF08D5-5B58-41F1-A4AA-9FCF1673B5A0}" destId="{6332C9EE-756C-4817-87E8-AD855199EB1F}" srcOrd="1" destOrd="0" presId="urn:microsoft.com/office/officeart/2018/2/layout/IconVerticalSolidList"/>
    <dgm:cxn modelId="{72F8C8F0-0D5C-4B5F-88FF-A94F995D07CA}" type="presParOf" srcId="{0BFF08D5-5B58-41F1-A4AA-9FCF1673B5A0}" destId="{510476BF-890B-48B9-BBDE-7C8CEC6F2449}" srcOrd="2" destOrd="0" presId="urn:microsoft.com/office/officeart/2018/2/layout/IconVerticalSolidList"/>
    <dgm:cxn modelId="{BD42F2FD-7C46-4D57-823D-D25ECC6F6005}" type="presParOf" srcId="{0BFF08D5-5B58-41F1-A4AA-9FCF1673B5A0}" destId="{6605232A-58AB-43D0-82A6-CCAE7CE31AEC}" srcOrd="3" destOrd="0" presId="urn:microsoft.com/office/officeart/2018/2/layout/IconVerticalSolidList"/>
    <dgm:cxn modelId="{E60CF65D-A7C8-4777-9EE8-09C9363E6E2D}" type="presParOf" srcId="{EA21CAF1-C77D-4249-A9AE-193497261C92}" destId="{78CD59D2-E6E7-4107-BE7C-A69236CA9518}" srcOrd="5" destOrd="0" presId="urn:microsoft.com/office/officeart/2018/2/layout/IconVerticalSolidList"/>
    <dgm:cxn modelId="{E5E6097C-1982-4AD6-9DF8-DC2CA877D88B}" type="presParOf" srcId="{EA21CAF1-C77D-4249-A9AE-193497261C92}" destId="{91524D9C-FC1C-4E4A-8184-47A250D1295A}" srcOrd="6" destOrd="0" presId="urn:microsoft.com/office/officeart/2018/2/layout/IconVerticalSolidList"/>
    <dgm:cxn modelId="{6A1A9853-BF76-4F71-B457-1E8FF633F40F}" type="presParOf" srcId="{91524D9C-FC1C-4E4A-8184-47A250D1295A}" destId="{2A65BDE5-2E85-4DAD-A6BD-EE9E0A927B63}" srcOrd="0" destOrd="0" presId="urn:microsoft.com/office/officeart/2018/2/layout/IconVerticalSolidList"/>
    <dgm:cxn modelId="{B35823D1-DB57-4156-A048-F99CCB143E56}" type="presParOf" srcId="{91524D9C-FC1C-4E4A-8184-47A250D1295A}" destId="{5D5AA227-CC6F-4DD9-AFBE-EA0C992C2587}" srcOrd="1" destOrd="0" presId="urn:microsoft.com/office/officeart/2018/2/layout/IconVerticalSolidList"/>
    <dgm:cxn modelId="{0728C8DB-3184-493A-8024-FE2F75C63291}" type="presParOf" srcId="{91524D9C-FC1C-4E4A-8184-47A250D1295A}" destId="{25820D76-469B-4577-A615-E342C3B535EA}" srcOrd="2" destOrd="0" presId="urn:microsoft.com/office/officeart/2018/2/layout/IconVerticalSolidList"/>
    <dgm:cxn modelId="{857BDAB8-D26E-4E22-8438-1C05F37B025D}" type="presParOf" srcId="{91524D9C-FC1C-4E4A-8184-47A250D1295A}" destId="{BFF9D412-00A5-4748-BDD6-DFA1A754982F}" srcOrd="3" destOrd="0" presId="urn:microsoft.com/office/officeart/2018/2/layout/IconVerticalSolidList"/>
    <dgm:cxn modelId="{FE21F4D7-1B6F-42E4-915C-697B74A0077B}" type="presParOf" srcId="{EA21CAF1-C77D-4249-A9AE-193497261C92}" destId="{8F42E8CF-7E9F-4246-A352-A3CE1FE9D79D}" srcOrd="7" destOrd="0" presId="urn:microsoft.com/office/officeart/2018/2/layout/IconVerticalSolidList"/>
    <dgm:cxn modelId="{0A30AA37-8ADE-47E1-8C27-6D152E627B15}" type="presParOf" srcId="{EA21CAF1-C77D-4249-A9AE-193497261C92}" destId="{E8D6F07B-BD30-4D28-989E-C8DE96244128}" srcOrd="8" destOrd="0" presId="urn:microsoft.com/office/officeart/2018/2/layout/IconVerticalSolidList"/>
    <dgm:cxn modelId="{B0DDB4D7-35DA-4DAF-97B4-D2F7E9ACFA70}" type="presParOf" srcId="{E8D6F07B-BD30-4D28-989E-C8DE96244128}" destId="{84814439-26E4-4F38-98DD-5AC1832091AE}" srcOrd="0" destOrd="0" presId="urn:microsoft.com/office/officeart/2018/2/layout/IconVerticalSolidList"/>
    <dgm:cxn modelId="{A4B10DFB-4611-464A-A2F2-DB1654C93658}" type="presParOf" srcId="{E8D6F07B-BD30-4D28-989E-C8DE96244128}" destId="{569F7986-C672-4D7A-A1D7-D2B204A4EDDE}" srcOrd="1" destOrd="0" presId="urn:microsoft.com/office/officeart/2018/2/layout/IconVerticalSolidList"/>
    <dgm:cxn modelId="{95097C5F-7812-40C1-B67E-010BCB866B27}" type="presParOf" srcId="{E8D6F07B-BD30-4D28-989E-C8DE96244128}" destId="{E3B92AD3-D8FD-4622-9462-8F6356EC37A1}" srcOrd="2" destOrd="0" presId="urn:microsoft.com/office/officeart/2018/2/layout/IconVerticalSolidList"/>
    <dgm:cxn modelId="{14C28712-F3B8-4215-A2EB-59D8C13830C0}" type="presParOf" srcId="{E8D6F07B-BD30-4D28-989E-C8DE96244128}" destId="{33BB3BE2-3018-4173-912C-A7588FA1098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37550-6007-44B1-A85B-EA08D5F261B7}">
      <dsp:nvSpPr>
        <dsp:cNvPr id="0" name=""/>
        <dsp:cNvSpPr/>
      </dsp:nvSpPr>
      <dsp:spPr>
        <a:xfrm>
          <a:off x="0" y="14399"/>
          <a:ext cx="11088000" cy="4435200"/>
        </a:xfrm>
        <a:prstGeom prst="rightArrow">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858CA68-2CCE-4899-B0B2-F46090E482E0}">
      <dsp:nvSpPr>
        <dsp:cNvPr id="0" name=""/>
        <dsp:cNvSpPr/>
      </dsp:nvSpPr>
      <dsp:spPr>
        <a:xfrm>
          <a:off x="894403" y="1123200"/>
          <a:ext cx="9084796" cy="221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marL="0" lvl="0" indent="0" algn="l" defTabSz="1289050">
            <a:lnSpc>
              <a:spcPct val="90000"/>
            </a:lnSpc>
            <a:spcBef>
              <a:spcPct val="0"/>
            </a:spcBef>
            <a:spcAft>
              <a:spcPct val="35000"/>
            </a:spcAft>
            <a:buClrTx/>
            <a:buSzTx/>
            <a:buFont typeface="Arial" panose="020B0604020202020204" pitchFamily="34" charset="0"/>
            <a:buNone/>
          </a:pPr>
          <a:r>
            <a:rPr kumimoji="0" lang="de-DE" sz="2900" b="0" i="0" u="none" strike="noStrike" kern="1200" cap="none" spc="0" normalizeH="0" baseline="0" noProof="0" dirty="0">
              <a:effectLst/>
              <a:uLnTx/>
              <a:uFillTx/>
            </a:rPr>
            <a:t>Es fehlt also eine </a:t>
          </a:r>
          <a:r>
            <a:rPr kumimoji="0" lang="de-DE" sz="2900" b="1" i="0" u="none" strike="noStrike" kern="1200" cap="none" spc="0" normalizeH="0" baseline="0" noProof="0" dirty="0">
              <a:effectLst/>
              <a:uLnTx/>
              <a:uFillTx/>
            </a:rPr>
            <a:t>Längsschnitt</a:t>
          </a:r>
          <a:r>
            <a:rPr lang="de-DE" sz="2900" b="1" kern="1200" dirty="0" err="1"/>
            <a:t>untersuchung</a:t>
          </a:r>
          <a:r>
            <a:rPr lang="de-DE" sz="2900" b="0" kern="1200" dirty="0"/>
            <a:t> </a:t>
          </a:r>
          <a:br>
            <a:rPr lang="de-DE" sz="2900" b="0" kern="1200" dirty="0"/>
          </a:br>
          <a:r>
            <a:rPr kumimoji="0" lang="de-DE" sz="2900" b="0" i="0" u="none" strike="noStrike" kern="1200" cap="none" spc="0" normalizeH="0" baseline="0" noProof="0" dirty="0">
              <a:effectLst/>
              <a:uLnTx/>
              <a:uFillTx/>
            </a:rPr>
            <a:t>subjektiv zugeschriebener </a:t>
          </a:r>
          <a:r>
            <a:rPr kumimoji="0" lang="de-DE" sz="2900" b="1" i="0" u="none" strike="noStrike" kern="1200" cap="none" spc="0" normalizeH="0" baseline="0" noProof="0" dirty="0">
              <a:effectLst/>
              <a:uLnTx/>
              <a:uFillTx/>
            </a:rPr>
            <a:t>Bedeutungen</a:t>
          </a:r>
          <a:r>
            <a:rPr kumimoji="0" lang="de-DE" sz="2900" b="0" i="0" u="none" strike="noStrike" kern="1200" cap="none" spc="0" normalizeH="0" baseline="0" noProof="0" dirty="0">
              <a:effectLst/>
              <a:uLnTx/>
              <a:uFillTx/>
            </a:rPr>
            <a:t> </a:t>
          </a:r>
          <a:br>
            <a:rPr kumimoji="0" lang="de-DE" sz="2900" b="0" i="0" u="none" strike="noStrike" kern="1200" cap="none" spc="0" normalizeH="0" baseline="0" noProof="0" dirty="0">
              <a:effectLst/>
              <a:uLnTx/>
              <a:uFillTx/>
            </a:rPr>
          </a:br>
          <a:r>
            <a:rPr kumimoji="0" lang="de-DE" sz="2900" b="0" i="0" u="none" strike="noStrike" kern="1200" cap="none" spc="0" normalizeH="0" baseline="0" noProof="0" dirty="0">
              <a:effectLst/>
              <a:uLnTx/>
              <a:uFillTx/>
            </a:rPr>
            <a:t>der KJA im </a:t>
          </a:r>
          <a:r>
            <a:rPr kumimoji="0" lang="de-DE" sz="2900" b="1" i="0" u="none" strike="noStrike" kern="1200" cap="none" spc="0" normalizeH="0" baseline="0" noProof="0" dirty="0">
              <a:effectLst/>
              <a:uLnTx/>
              <a:uFillTx/>
            </a:rPr>
            <a:t>Lebensverlauf</a:t>
          </a:r>
          <a:r>
            <a:rPr kumimoji="0" lang="de-DE" sz="2900" b="0" i="0" u="none" strike="noStrike" kern="1200" cap="none" spc="0" normalizeH="0" baseline="0" noProof="0" dirty="0">
              <a:effectLst/>
              <a:uLnTx/>
              <a:uFillTx/>
            </a:rPr>
            <a:t>, </a:t>
          </a:r>
          <a:br>
            <a:rPr kumimoji="0" lang="de-DE" sz="2900" b="0" i="0" u="none" strike="noStrike" kern="1200" cap="none" spc="0" normalizeH="0" baseline="0" noProof="0" dirty="0">
              <a:effectLst/>
              <a:uLnTx/>
              <a:uFillTx/>
            </a:rPr>
          </a:br>
          <a:r>
            <a:rPr kumimoji="0" lang="de-DE" sz="2900" b="0" i="0" u="none" strike="noStrike" kern="1200" cap="none" spc="0" normalizeH="0" baseline="0" noProof="0" dirty="0">
              <a:effectLst/>
              <a:uLnTx/>
              <a:uFillTx/>
            </a:rPr>
            <a:t>sowohl in </a:t>
          </a:r>
          <a:r>
            <a:rPr kumimoji="0" lang="de-DE" sz="2900" b="1" i="0" u="none" strike="noStrike" kern="1200" cap="none" spc="0" normalizeH="0" baseline="0" noProof="0" dirty="0">
              <a:effectLst/>
              <a:uLnTx/>
              <a:uFillTx/>
            </a:rPr>
            <a:t>Individualbiographien</a:t>
          </a:r>
          <a:r>
            <a:rPr kumimoji="0" lang="de-DE" sz="2900" b="0" i="0" u="none" strike="noStrike" kern="1200" cap="none" spc="0" normalizeH="0" baseline="0" noProof="0" dirty="0">
              <a:effectLst/>
              <a:uLnTx/>
              <a:uFillTx/>
            </a:rPr>
            <a:t> als auch </a:t>
          </a:r>
          <a:r>
            <a:rPr lang="de-DE" sz="2900" b="1" kern="1200" dirty="0"/>
            <a:t>Geburt</a:t>
          </a:r>
          <a:r>
            <a:rPr kumimoji="0" lang="de-DE" sz="2900" b="1" i="0" u="none" strike="noStrike" kern="1200" cap="none" spc="0" normalizeH="0" baseline="0" noProof="0" dirty="0" err="1">
              <a:effectLst/>
              <a:uLnTx/>
              <a:uFillTx/>
            </a:rPr>
            <a:t>skohorten</a:t>
          </a:r>
          <a:r>
            <a:rPr kumimoji="0" lang="de-DE" sz="2900" b="0" i="0" u="none" strike="noStrike" kern="1200" cap="none" spc="0" normalizeH="0" baseline="0" noProof="0" dirty="0">
              <a:effectLst/>
              <a:uLnTx/>
              <a:uFillTx/>
            </a:rPr>
            <a:t>.</a:t>
          </a:r>
          <a:endParaRPr lang="de-DE" sz="2900" b="0" kern="1200" dirty="0"/>
        </a:p>
      </dsp:txBody>
      <dsp:txXfrm>
        <a:off x="894403" y="1123200"/>
        <a:ext cx="9084796" cy="221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3EB09-4321-4BF4-B582-42FB7C990DDD}">
      <dsp:nvSpPr>
        <dsp:cNvPr id="0" name=""/>
        <dsp:cNvSpPr/>
      </dsp:nvSpPr>
      <dsp:spPr>
        <a:xfrm>
          <a:off x="0" y="155444"/>
          <a:ext cx="7200728" cy="1209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8857" tIns="166624" rIns="558857" bIns="14224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 konnte Dinge ausprobieren, ohne bewertet zu werden“</a:t>
          </a:r>
        </a:p>
        <a:p>
          <a:pPr marL="228600" lvl="1" indent="-228600" algn="l" defTabSz="889000">
            <a:lnSpc>
              <a:spcPct val="90000"/>
            </a:lnSpc>
            <a:spcBef>
              <a:spcPct val="0"/>
            </a:spcBef>
            <a:spcAft>
              <a:spcPct val="15000"/>
            </a:spcAft>
            <a:buChar char="•"/>
          </a:pPr>
          <a:r>
            <a:rPr lang="de-DE" sz="2000" kern="1200"/>
            <a:t>„…durfte einfach sein“</a:t>
          </a:r>
          <a:endParaRPr lang="de-DE" sz="2000" kern="1200" dirty="0"/>
        </a:p>
      </dsp:txBody>
      <dsp:txXfrm>
        <a:off x="0" y="155444"/>
        <a:ext cx="7200728" cy="1209600"/>
      </dsp:txXfrm>
    </dsp:sp>
    <dsp:sp modelId="{58ECE679-ABC1-466F-9497-684A0329FCD5}">
      <dsp:nvSpPr>
        <dsp:cNvPr id="0" name=""/>
        <dsp:cNvSpPr/>
      </dsp:nvSpPr>
      <dsp:spPr>
        <a:xfrm>
          <a:off x="360036" y="37364"/>
          <a:ext cx="5040509" cy="236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19" tIns="0" rIns="190519" bIns="0" numCol="1" spcCol="1270" anchor="ctr" anchorCtr="0">
          <a:noAutofit/>
        </a:bodyPr>
        <a:lstStyle/>
        <a:p>
          <a:pPr marL="0" lvl="0" indent="0" algn="l" defTabSz="889000">
            <a:lnSpc>
              <a:spcPct val="90000"/>
            </a:lnSpc>
            <a:spcBef>
              <a:spcPct val="0"/>
            </a:spcBef>
            <a:spcAft>
              <a:spcPct val="35000"/>
            </a:spcAft>
            <a:buNone/>
          </a:pPr>
          <a:r>
            <a:rPr lang="de-DE" sz="2000" b="1" kern="1200" dirty="0"/>
            <a:t>1.  Jugendarbeit als Ermöglichungsraum</a:t>
          </a:r>
          <a:endParaRPr lang="de-DE" sz="2000" kern="1200" dirty="0"/>
        </a:p>
      </dsp:txBody>
      <dsp:txXfrm>
        <a:off x="371564" y="48892"/>
        <a:ext cx="5017453" cy="213104"/>
      </dsp:txXfrm>
    </dsp:sp>
    <dsp:sp modelId="{257B9961-E99F-476D-9B8F-6E96C6FCD1A4}">
      <dsp:nvSpPr>
        <dsp:cNvPr id="0" name=""/>
        <dsp:cNvSpPr/>
      </dsp:nvSpPr>
      <dsp:spPr>
        <a:xfrm>
          <a:off x="0" y="1526325"/>
          <a:ext cx="7200728" cy="932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8857" tIns="166624" rIns="558857" bIns="14224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 habe Menschen gefunden, die geblieben sind“</a:t>
          </a:r>
        </a:p>
        <a:p>
          <a:pPr marL="228600" lvl="1" indent="-228600" algn="l" defTabSz="889000">
            <a:lnSpc>
              <a:spcPct val="90000"/>
            </a:lnSpc>
            <a:spcBef>
              <a:spcPct val="0"/>
            </a:spcBef>
            <a:spcAft>
              <a:spcPct val="15000"/>
            </a:spcAft>
            <a:buChar char="•"/>
          </a:pPr>
          <a:r>
            <a:rPr lang="de-DE" sz="2000" kern="1200" dirty="0"/>
            <a:t>„… Freundschaften fürs Leben.“</a:t>
          </a:r>
        </a:p>
      </dsp:txBody>
      <dsp:txXfrm>
        <a:off x="0" y="1526325"/>
        <a:ext cx="7200728" cy="932400"/>
      </dsp:txXfrm>
    </dsp:sp>
    <dsp:sp modelId="{F2C6ED12-F94B-4296-B647-2A6C1FAE44A8}">
      <dsp:nvSpPr>
        <dsp:cNvPr id="0" name=""/>
        <dsp:cNvSpPr/>
      </dsp:nvSpPr>
      <dsp:spPr>
        <a:xfrm>
          <a:off x="360036" y="1408245"/>
          <a:ext cx="5040509" cy="236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19" tIns="0" rIns="190519" bIns="0" numCol="1" spcCol="1270" anchor="ctr" anchorCtr="0">
          <a:noAutofit/>
        </a:bodyPr>
        <a:lstStyle/>
        <a:p>
          <a:pPr marL="0" lvl="0" indent="0" algn="l" defTabSz="889000">
            <a:lnSpc>
              <a:spcPct val="90000"/>
            </a:lnSpc>
            <a:spcBef>
              <a:spcPct val="0"/>
            </a:spcBef>
            <a:spcAft>
              <a:spcPct val="35000"/>
            </a:spcAft>
            <a:buNone/>
          </a:pPr>
          <a:r>
            <a:rPr lang="de-DE" sz="2000" b="1" kern="1200" dirty="0"/>
            <a:t>2.  Jugendarbeit als Gemeinschaft</a:t>
          </a:r>
        </a:p>
      </dsp:txBody>
      <dsp:txXfrm>
        <a:off x="371564" y="1419773"/>
        <a:ext cx="5017453" cy="213104"/>
      </dsp:txXfrm>
    </dsp:sp>
    <dsp:sp modelId="{A5738023-5C1A-4D93-AD33-1EA7FE942B63}">
      <dsp:nvSpPr>
        <dsp:cNvPr id="0" name=""/>
        <dsp:cNvSpPr/>
      </dsp:nvSpPr>
      <dsp:spPr>
        <a:xfrm>
          <a:off x="0" y="2620005"/>
          <a:ext cx="7200728" cy="932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8857" tIns="166624" rIns="558857" bIns="14224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„…Habe gelernt, Verantwortung zu übernehmen.“</a:t>
          </a:r>
        </a:p>
        <a:p>
          <a:pPr marL="228600" lvl="1" indent="-228600" algn="l" defTabSz="889000">
            <a:lnSpc>
              <a:spcPct val="90000"/>
            </a:lnSpc>
            <a:spcBef>
              <a:spcPct val="0"/>
            </a:spcBef>
            <a:spcAft>
              <a:spcPct val="15000"/>
            </a:spcAft>
            <a:buChar char="•"/>
          </a:pPr>
          <a:r>
            <a:rPr lang="de-DE" sz="2000" kern="1200" dirty="0"/>
            <a:t>„… weiß heute, was mir wichtig ist.“</a:t>
          </a:r>
        </a:p>
      </dsp:txBody>
      <dsp:txXfrm>
        <a:off x="0" y="2620005"/>
        <a:ext cx="7200728" cy="932400"/>
      </dsp:txXfrm>
    </dsp:sp>
    <dsp:sp modelId="{7176837D-C755-4E36-8A4E-714AC368AE13}">
      <dsp:nvSpPr>
        <dsp:cNvPr id="0" name=""/>
        <dsp:cNvSpPr/>
      </dsp:nvSpPr>
      <dsp:spPr>
        <a:xfrm>
          <a:off x="360036" y="2501925"/>
          <a:ext cx="5040509" cy="236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19" tIns="0" rIns="190519" bIns="0" numCol="1" spcCol="1270" anchor="ctr" anchorCtr="0">
          <a:noAutofit/>
        </a:bodyPr>
        <a:lstStyle/>
        <a:p>
          <a:pPr marL="0" lvl="0" indent="0" algn="l" defTabSz="889000">
            <a:lnSpc>
              <a:spcPct val="90000"/>
            </a:lnSpc>
            <a:spcBef>
              <a:spcPct val="0"/>
            </a:spcBef>
            <a:spcAft>
              <a:spcPct val="35000"/>
            </a:spcAft>
            <a:buNone/>
          </a:pPr>
          <a:r>
            <a:rPr lang="de-DE" sz="2000" b="1" kern="1200" dirty="0">
              <a:latin typeface="+mn-lt"/>
            </a:rPr>
            <a:t>3.  </a:t>
          </a:r>
          <a:r>
            <a:rPr lang="de-DE" sz="2000" b="1" kern="1200" dirty="0"/>
            <a:t>Jugendarbeit als Orientierungsimpuls</a:t>
          </a:r>
          <a:endParaRPr lang="de-DE" sz="2000" kern="1200" dirty="0"/>
        </a:p>
      </dsp:txBody>
      <dsp:txXfrm>
        <a:off x="371564" y="2513453"/>
        <a:ext cx="5017453" cy="213104"/>
      </dsp:txXfrm>
    </dsp:sp>
    <dsp:sp modelId="{99F407B6-813A-43EB-92B3-52FB0F42EF67}">
      <dsp:nvSpPr>
        <dsp:cNvPr id="0" name=""/>
        <dsp:cNvSpPr/>
      </dsp:nvSpPr>
      <dsp:spPr>
        <a:xfrm>
          <a:off x="0" y="3713685"/>
          <a:ext cx="7200728" cy="856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8857" tIns="166624" rIns="558857" bIns="128016" numCol="1" spcCol="1270" anchor="t" anchorCtr="0">
          <a:noAutofit/>
        </a:bodyPr>
        <a:lstStyle/>
        <a:p>
          <a:pPr marL="171450" lvl="1" indent="-171450" algn="l" defTabSz="800100">
            <a:lnSpc>
              <a:spcPct val="90000"/>
            </a:lnSpc>
            <a:spcBef>
              <a:spcPct val="0"/>
            </a:spcBef>
            <a:spcAft>
              <a:spcPct val="15000"/>
            </a:spcAft>
            <a:buChar char="•"/>
          </a:pPr>
          <a:r>
            <a:rPr lang="de-DE" sz="1800" kern="1200" dirty="0"/>
            <a:t>„… hilft mir noch heute im Job.“</a:t>
          </a:r>
        </a:p>
        <a:p>
          <a:pPr marL="171450" lvl="1" indent="-171450" algn="l" defTabSz="800100">
            <a:lnSpc>
              <a:spcPct val="90000"/>
            </a:lnSpc>
            <a:spcBef>
              <a:spcPct val="0"/>
            </a:spcBef>
            <a:spcAft>
              <a:spcPct val="15000"/>
            </a:spcAft>
            <a:buChar char="•"/>
          </a:pPr>
          <a:r>
            <a:rPr lang="de-DE" sz="1800" kern="1200"/>
            <a:t>„… prägt mein Engagement bis heute.“</a:t>
          </a:r>
          <a:endParaRPr lang="de-DE" sz="1800" kern="1200" dirty="0"/>
        </a:p>
      </dsp:txBody>
      <dsp:txXfrm>
        <a:off x="0" y="3713685"/>
        <a:ext cx="7200728" cy="856800"/>
      </dsp:txXfrm>
    </dsp:sp>
    <dsp:sp modelId="{72942D18-77BD-4D3B-ADDC-DCA3B0C7975E}">
      <dsp:nvSpPr>
        <dsp:cNvPr id="0" name=""/>
        <dsp:cNvSpPr/>
      </dsp:nvSpPr>
      <dsp:spPr>
        <a:xfrm>
          <a:off x="360036" y="3595605"/>
          <a:ext cx="5040509" cy="236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19" tIns="0" rIns="190519" bIns="0" numCol="1" spcCol="1270" anchor="ctr" anchorCtr="0">
          <a:noAutofit/>
        </a:bodyPr>
        <a:lstStyle/>
        <a:p>
          <a:pPr marL="0" lvl="0" indent="0" algn="l" defTabSz="889000">
            <a:lnSpc>
              <a:spcPct val="90000"/>
            </a:lnSpc>
            <a:spcBef>
              <a:spcPct val="0"/>
            </a:spcBef>
            <a:spcAft>
              <a:spcPct val="35000"/>
            </a:spcAft>
            <a:buNone/>
          </a:pPr>
          <a:r>
            <a:rPr lang="de-DE" sz="2000" b="1" kern="1200" dirty="0">
              <a:latin typeface="+mn-lt"/>
            </a:rPr>
            <a:t>4.  </a:t>
          </a:r>
          <a:r>
            <a:rPr lang="de-DE" sz="2000" b="1" kern="1200" dirty="0"/>
            <a:t>Jugendarbeit als langfristige Ressource</a:t>
          </a:r>
          <a:endParaRPr lang="de-DE" sz="2000" kern="1200" dirty="0"/>
        </a:p>
      </dsp:txBody>
      <dsp:txXfrm>
        <a:off x="371564" y="3607133"/>
        <a:ext cx="5017453" cy="213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7B8A5-4774-4B91-9B4F-638D7776AD86}">
      <dsp:nvSpPr>
        <dsp:cNvPr id="0" name=""/>
        <dsp:cNvSpPr/>
      </dsp:nvSpPr>
      <dsp:spPr>
        <a:xfrm>
          <a:off x="0" y="544"/>
          <a:ext cx="98263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2E164-DD26-4F95-A15C-D11CC89DD96F}">
      <dsp:nvSpPr>
        <dsp:cNvPr id="0" name=""/>
        <dsp:cNvSpPr/>
      </dsp:nvSpPr>
      <dsp:spPr>
        <a:xfrm>
          <a:off x="0" y="544"/>
          <a:ext cx="9826334" cy="89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b="1" kern="1200" dirty="0"/>
            <a:t>Was?:  	</a:t>
          </a:r>
          <a:r>
            <a:rPr lang="de-DE" sz="2400" kern="1200" dirty="0"/>
            <a:t>Bedeutungen von KJA im Lebensverlauf</a:t>
          </a:r>
          <a:endParaRPr lang="en-US" sz="2400" kern="1200" dirty="0"/>
        </a:p>
      </dsp:txBody>
      <dsp:txXfrm>
        <a:off x="0" y="544"/>
        <a:ext cx="9826334" cy="892582"/>
      </dsp:txXfrm>
    </dsp:sp>
    <dsp:sp modelId="{610F2DA6-22CC-4303-9EBB-A4A3D4DEE427}">
      <dsp:nvSpPr>
        <dsp:cNvPr id="0" name=""/>
        <dsp:cNvSpPr/>
      </dsp:nvSpPr>
      <dsp:spPr>
        <a:xfrm>
          <a:off x="0" y="893126"/>
          <a:ext cx="98263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25ED08-333A-4DB8-B77C-37A63A8E7400}">
      <dsp:nvSpPr>
        <dsp:cNvPr id="0" name=""/>
        <dsp:cNvSpPr/>
      </dsp:nvSpPr>
      <dsp:spPr>
        <a:xfrm>
          <a:off x="0" y="893126"/>
          <a:ext cx="9826334" cy="89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b="1" kern="1200" dirty="0"/>
            <a:t>Wer?: </a:t>
          </a:r>
          <a:r>
            <a:rPr lang="de-DE" sz="2400" b="0" kern="1200" dirty="0"/>
            <a:t>	aktuelle </a:t>
          </a:r>
          <a:r>
            <a:rPr lang="de-DE" sz="2400" kern="1200" dirty="0"/>
            <a:t>und ehemals Teilnehmende sowie Mitarbeitende</a:t>
          </a:r>
          <a:endParaRPr lang="en-US" sz="2400" kern="1200" dirty="0"/>
        </a:p>
      </dsp:txBody>
      <dsp:txXfrm>
        <a:off x="0" y="893126"/>
        <a:ext cx="9826334" cy="892582"/>
      </dsp:txXfrm>
    </dsp:sp>
    <dsp:sp modelId="{74235544-C25D-4337-8DFD-73477DE6EA0D}">
      <dsp:nvSpPr>
        <dsp:cNvPr id="0" name=""/>
        <dsp:cNvSpPr/>
      </dsp:nvSpPr>
      <dsp:spPr>
        <a:xfrm>
          <a:off x="0" y="1785708"/>
          <a:ext cx="98263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D58A1-F6F3-43DB-8C24-CC7159771E78}">
      <dsp:nvSpPr>
        <dsp:cNvPr id="0" name=""/>
        <dsp:cNvSpPr/>
      </dsp:nvSpPr>
      <dsp:spPr>
        <a:xfrm>
          <a:off x="0" y="1785708"/>
          <a:ext cx="9826334" cy="89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b="1" kern="1200" dirty="0"/>
            <a:t>Wo?:  	</a:t>
          </a:r>
          <a:r>
            <a:rPr lang="de-DE" sz="2400" kern="1200" dirty="0"/>
            <a:t>bundesweite Erhebungsstandorte</a:t>
          </a:r>
          <a:endParaRPr lang="en-US" sz="2400" kern="1200" dirty="0"/>
        </a:p>
      </dsp:txBody>
      <dsp:txXfrm>
        <a:off x="0" y="1785708"/>
        <a:ext cx="9826334" cy="892582"/>
      </dsp:txXfrm>
    </dsp:sp>
    <dsp:sp modelId="{C5A77B4A-DB36-4F04-9701-3703AD1F2B94}">
      <dsp:nvSpPr>
        <dsp:cNvPr id="0" name=""/>
        <dsp:cNvSpPr/>
      </dsp:nvSpPr>
      <dsp:spPr>
        <a:xfrm>
          <a:off x="0" y="2678291"/>
          <a:ext cx="98263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404F9-B2CC-4F25-97AD-83A2BD56248D}">
      <dsp:nvSpPr>
        <dsp:cNvPr id="0" name=""/>
        <dsp:cNvSpPr/>
      </dsp:nvSpPr>
      <dsp:spPr>
        <a:xfrm>
          <a:off x="0" y="2678291"/>
          <a:ext cx="9826334" cy="89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b="1" kern="1200" dirty="0"/>
            <a:t>Wann?: 	</a:t>
          </a:r>
          <a:r>
            <a:rPr lang="de-DE" sz="2400" kern="1200" dirty="0"/>
            <a:t>Vorstudie in 2026; Lebenslaufstudie ab 2027</a:t>
          </a:r>
          <a:endParaRPr lang="en-US" sz="2400" kern="1200" dirty="0"/>
        </a:p>
      </dsp:txBody>
      <dsp:txXfrm>
        <a:off x="0" y="2678291"/>
        <a:ext cx="9826334" cy="892582"/>
      </dsp:txXfrm>
    </dsp:sp>
    <dsp:sp modelId="{F6792270-5786-4273-8B63-C582679C1DBF}">
      <dsp:nvSpPr>
        <dsp:cNvPr id="0" name=""/>
        <dsp:cNvSpPr/>
      </dsp:nvSpPr>
      <dsp:spPr>
        <a:xfrm>
          <a:off x="0" y="3570873"/>
          <a:ext cx="982633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B3DBF-F27A-4F4F-9529-D823A0422796}">
      <dsp:nvSpPr>
        <dsp:cNvPr id="0" name=""/>
        <dsp:cNvSpPr/>
      </dsp:nvSpPr>
      <dsp:spPr>
        <a:xfrm>
          <a:off x="0" y="3570873"/>
          <a:ext cx="9826334" cy="892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b="1" kern="1200" dirty="0"/>
            <a:t>Fokus: 	</a:t>
          </a:r>
          <a:r>
            <a:rPr lang="de-DE" sz="2400" kern="1200" dirty="0"/>
            <a:t>Individualbiographien und Generationen bzw. Kohorten</a:t>
          </a:r>
          <a:endParaRPr lang="en-US" sz="2400" kern="1200" dirty="0"/>
        </a:p>
      </dsp:txBody>
      <dsp:txXfrm>
        <a:off x="0" y="3570873"/>
        <a:ext cx="9826334" cy="892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DD5C3-8782-40F0-94D2-20E98D49CE38}">
      <dsp:nvSpPr>
        <dsp:cNvPr id="0" name=""/>
        <dsp:cNvSpPr/>
      </dsp:nvSpPr>
      <dsp:spPr>
        <a:xfrm>
          <a:off x="1188378" y="828202"/>
          <a:ext cx="1512094" cy="15120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0402C0-DAA9-4258-B7FE-AF6DC480FCB1}">
      <dsp:nvSpPr>
        <dsp:cNvPr id="0" name=""/>
        <dsp:cNvSpPr/>
      </dsp:nvSpPr>
      <dsp:spPr>
        <a:xfrm>
          <a:off x="264320" y="2959019"/>
          <a:ext cx="3360210" cy="199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de-DE" sz="2000" b="1" kern="1200" dirty="0"/>
            <a:t>Vorstudie (2026)</a:t>
          </a:r>
          <a:r>
            <a:rPr lang="de-DE" sz="2000" kern="1200" dirty="0"/>
            <a:t>: </a:t>
          </a:r>
        </a:p>
        <a:p>
          <a:pPr marL="0" lvl="0" indent="0" algn="ctr" defTabSz="889000">
            <a:lnSpc>
              <a:spcPct val="100000"/>
            </a:lnSpc>
            <a:spcBef>
              <a:spcPct val="0"/>
            </a:spcBef>
            <a:spcAft>
              <a:spcPct val="35000"/>
            </a:spcAft>
            <a:buNone/>
          </a:pPr>
          <a:r>
            <a:rPr lang="de-DE" sz="2000" kern="1200" dirty="0"/>
            <a:t>1. Interviews</a:t>
          </a:r>
        </a:p>
        <a:p>
          <a:pPr marL="0" lvl="0" indent="0" algn="ctr" defTabSz="889000">
            <a:lnSpc>
              <a:spcPct val="100000"/>
            </a:lnSpc>
            <a:spcBef>
              <a:spcPct val="0"/>
            </a:spcBef>
            <a:spcAft>
              <a:spcPct val="35000"/>
            </a:spcAft>
            <a:buNone/>
          </a:pPr>
          <a:r>
            <a:rPr lang="de-DE" sz="2000" kern="1200" dirty="0"/>
            <a:t> 2. Quantitative Erhebung</a:t>
          </a:r>
        </a:p>
        <a:p>
          <a:pPr marL="0" lvl="0" indent="0" algn="ctr" defTabSz="889000">
            <a:lnSpc>
              <a:spcPct val="100000"/>
            </a:lnSpc>
            <a:spcBef>
              <a:spcPct val="0"/>
            </a:spcBef>
            <a:spcAft>
              <a:spcPct val="35000"/>
            </a:spcAft>
            <a:buNone/>
          </a:pPr>
          <a:r>
            <a:rPr lang="de-DE" sz="2000" kern="1200" dirty="0"/>
            <a:t> 3. Basisfragebogen</a:t>
          </a:r>
          <a:endParaRPr lang="en-US" sz="2000" kern="1200" dirty="0"/>
        </a:p>
      </dsp:txBody>
      <dsp:txXfrm>
        <a:off x="264320" y="2959019"/>
        <a:ext cx="3360210" cy="1990283"/>
      </dsp:txXfrm>
    </dsp:sp>
    <dsp:sp modelId="{3FFB58D4-1D66-4F53-9F44-76437D8CF5E6}">
      <dsp:nvSpPr>
        <dsp:cNvPr id="0" name=""/>
        <dsp:cNvSpPr/>
      </dsp:nvSpPr>
      <dsp:spPr>
        <a:xfrm>
          <a:off x="5136625" y="828202"/>
          <a:ext cx="1512094" cy="151209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F0765E-D4F1-4249-A4AA-618ACE5770B2}">
      <dsp:nvSpPr>
        <dsp:cNvPr id="0" name=""/>
        <dsp:cNvSpPr/>
      </dsp:nvSpPr>
      <dsp:spPr>
        <a:xfrm>
          <a:off x="4212567" y="2959019"/>
          <a:ext cx="3360210" cy="199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de-DE" sz="2000" b="1" kern="1200" dirty="0"/>
            <a:t>Drittmittelantrag </a:t>
          </a:r>
          <a:br>
            <a:rPr lang="de-DE" sz="2000" b="1" kern="1200" dirty="0"/>
          </a:br>
          <a:r>
            <a:rPr lang="de-DE" sz="2000" b="1" kern="1200" dirty="0"/>
            <a:t>(Dezember 2026)</a:t>
          </a:r>
          <a:endParaRPr lang="en-US" sz="2000" kern="1200" dirty="0"/>
        </a:p>
      </dsp:txBody>
      <dsp:txXfrm>
        <a:off x="4212567" y="2959019"/>
        <a:ext cx="3360210" cy="1990283"/>
      </dsp:txXfrm>
    </dsp:sp>
    <dsp:sp modelId="{55C9B0F9-DEC2-4EE0-A81E-8FCBFBC23873}">
      <dsp:nvSpPr>
        <dsp:cNvPr id="0" name=""/>
        <dsp:cNvSpPr/>
      </dsp:nvSpPr>
      <dsp:spPr>
        <a:xfrm>
          <a:off x="9084872" y="828202"/>
          <a:ext cx="1512094" cy="151209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2561C9-A299-4A47-A59B-69317AD430D6}">
      <dsp:nvSpPr>
        <dsp:cNvPr id="0" name=""/>
        <dsp:cNvSpPr/>
      </dsp:nvSpPr>
      <dsp:spPr>
        <a:xfrm>
          <a:off x="8160814" y="2959019"/>
          <a:ext cx="3360210" cy="1990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de-DE" sz="2000" b="1" kern="1200" dirty="0"/>
            <a:t>Jährliche Befragungen </a:t>
          </a:r>
        </a:p>
        <a:p>
          <a:pPr marL="0" lvl="0" indent="0" algn="ctr" defTabSz="889000">
            <a:lnSpc>
              <a:spcPct val="100000"/>
            </a:lnSpc>
            <a:spcBef>
              <a:spcPct val="0"/>
            </a:spcBef>
            <a:spcAft>
              <a:spcPct val="35000"/>
            </a:spcAft>
            <a:buNone/>
          </a:pPr>
          <a:r>
            <a:rPr lang="de-DE" sz="2000" b="1" kern="1200" dirty="0"/>
            <a:t>(ab 2027)</a:t>
          </a:r>
          <a:r>
            <a:rPr lang="de-DE" sz="2000" kern="1200" dirty="0"/>
            <a:t>: </a:t>
          </a:r>
        </a:p>
        <a:p>
          <a:pPr marL="0" lvl="0" indent="0" algn="ctr" defTabSz="889000">
            <a:lnSpc>
              <a:spcPct val="100000"/>
            </a:lnSpc>
            <a:spcBef>
              <a:spcPct val="0"/>
            </a:spcBef>
            <a:spcAft>
              <a:spcPct val="35000"/>
            </a:spcAft>
            <a:buNone/>
          </a:pPr>
          <a:r>
            <a:rPr lang="de-DE" sz="2000" kern="1200" dirty="0"/>
            <a:t>Standardisierter Fragebogen </a:t>
          </a:r>
        </a:p>
        <a:p>
          <a:pPr marL="0" lvl="0" indent="0" algn="ctr" defTabSz="889000">
            <a:lnSpc>
              <a:spcPct val="100000"/>
            </a:lnSpc>
            <a:spcBef>
              <a:spcPct val="0"/>
            </a:spcBef>
            <a:spcAft>
              <a:spcPct val="35000"/>
            </a:spcAft>
            <a:buNone/>
          </a:pPr>
          <a:r>
            <a:rPr lang="de-DE" sz="2000" kern="1200" dirty="0"/>
            <a:t>+ jährlicher Themenfokus</a:t>
          </a:r>
        </a:p>
        <a:p>
          <a:pPr marL="0" lvl="0" indent="0" algn="ctr" defTabSz="889000">
            <a:lnSpc>
              <a:spcPct val="100000"/>
            </a:lnSpc>
            <a:spcBef>
              <a:spcPct val="0"/>
            </a:spcBef>
            <a:spcAft>
              <a:spcPct val="35000"/>
            </a:spcAft>
            <a:buNone/>
          </a:pPr>
          <a:r>
            <a:rPr lang="en-US" sz="2000" kern="1200" dirty="0"/>
            <a:t>+ </a:t>
          </a:r>
          <a:r>
            <a:rPr lang="en-US" sz="2000" kern="1200" dirty="0" err="1"/>
            <a:t>kommunikative</a:t>
          </a:r>
          <a:r>
            <a:rPr lang="en-US" sz="2000" kern="1200" dirty="0"/>
            <a:t> </a:t>
          </a:r>
          <a:r>
            <a:rPr lang="en-US" sz="2000" kern="1200" dirty="0" err="1"/>
            <a:t>Validierung</a:t>
          </a:r>
          <a:endParaRPr lang="en-US" sz="2000" kern="1200" dirty="0"/>
        </a:p>
      </dsp:txBody>
      <dsp:txXfrm>
        <a:off x="8160814" y="2959019"/>
        <a:ext cx="3360210" cy="1990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DFADD-2861-4558-9A37-F340CA2419AA}">
      <dsp:nvSpPr>
        <dsp:cNvPr id="0" name=""/>
        <dsp:cNvSpPr/>
      </dsp:nvSpPr>
      <dsp:spPr>
        <a:xfrm>
          <a:off x="82098" y="145"/>
          <a:ext cx="3350729" cy="20104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Anteile </a:t>
          </a:r>
          <a:r>
            <a:rPr lang="de-DE" sz="2400" b="1" kern="1200" dirty="0"/>
            <a:t>qualitativer</a:t>
          </a:r>
          <a:r>
            <a:rPr lang="de-DE" sz="2400" kern="1200" dirty="0"/>
            <a:t> und </a:t>
          </a:r>
          <a:r>
            <a:rPr lang="de-DE" sz="2400" b="1" kern="1200" dirty="0"/>
            <a:t>quantitativer Methodik</a:t>
          </a:r>
          <a:endParaRPr lang="en-US" sz="2400" kern="1200" dirty="0"/>
        </a:p>
      </dsp:txBody>
      <dsp:txXfrm>
        <a:off x="82098" y="145"/>
        <a:ext cx="3350729" cy="2010437"/>
      </dsp:txXfrm>
    </dsp:sp>
    <dsp:sp modelId="{D98D7139-92C4-408C-B0C2-077F3E1CAE7C}">
      <dsp:nvSpPr>
        <dsp:cNvPr id="0" name=""/>
        <dsp:cNvSpPr/>
      </dsp:nvSpPr>
      <dsp:spPr>
        <a:xfrm>
          <a:off x="3767900" y="145"/>
          <a:ext cx="3350729" cy="20104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dirty="0" err="1"/>
            <a:t>Teilnehmendenanzahl</a:t>
          </a:r>
          <a:r>
            <a:rPr lang="de-DE" sz="2400" kern="1200" dirty="0"/>
            <a:t> (1.500-2.000?) abnehmende TN zu erwarten </a:t>
          </a:r>
          <a:br>
            <a:rPr lang="de-DE" sz="2400" kern="1200" dirty="0"/>
          </a:br>
          <a:r>
            <a:rPr lang="de-DE" sz="2400" kern="1200" dirty="0"/>
            <a:t>(pro Erhebung ca. 15%)</a:t>
          </a:r>
          <a:endParaRPr lang="en-US" sz="2400" kern="1200" dirty="0"/>
        </a:p>
      </dsp:txBody>
      <dsp:txXfrm>
        <a:off x="3767900" y="145"/>
        <a:ext cx="3350729" cy="2010437"/>
      </dsp:txXfrm>
    </dsp:sp>
    <dsp:sp modelId="{0D771992-8E9B-47FE-9CFA-E09F993DE36C}">
      <dsp:nvSpPr>
        <dsp:cNvPr id="0" name=""/>
        <dsp:cNvSpPr/>
      </dsp:nvSpPr>
      <dsp:spPr>
        <a:xfrm>
          <a:off x="82098" y="2345656"/>
          <a:ext cx="3350729" cy="20104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dirty="0"/>
            <a:t>Projektförderung: </a:t>
          </a:r>
        </a:p>
        <a:p>
          <a:pPr marL="0" lvl="0" indent="0" algn="ctr" defTabSz="1066800">
            <a:lnSpc>
              <a:spcPct val="90000"/>
            </a:lnSpc>
            <a:spcBef>
              <a:spcPct val="0"/>
            </a:spcBef>
            <a:spcAft>
              <a:spcPct val="35000"/>
            </a:spcAft>
            <a:buNone/>
          </a:pPr>
          <a:r>
            <a:rPr lang="de-DE" sz="2400" kern="1200" dirty="0"/>
            <a:t>Durch wen? Wie lange?</a:t>
          </a:r>
          <a:endParaRPr lang="en-US" sz="2400" kern="1200" dirty="0"/>
        </a:p>
      </dsp:txBody>
      <dsp:txXfrm>
        <a:off x="82098" y="2345656"/>
        <a:ext cx="3350729" cy="2010437"/>
      </dsp:txXfrm>
    </dsp:sp>
    <dsp:sp modelId="{10E4D229-2D65-4CE5-9BDA-0018246A92AB}">
      <dsp:nvSpPr>
        <dsp:cNvPr id="0" name=""/>
        <dsp:cNvSpPr/>
      </dsp:nvSpPr>
      <dsp:spPr>
        <a:xfrm>
          <a:off x="3767900" y="2345656"/>
          <a:ext cx="3350729" cy="201043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dirty="0"/>
            <a:t>Kooperationspartner</a:t>
          </a:r>
          <a:r>
            <a:rPr lang="de-DE" sz="2400" kern="1200" dirty="0"/>
            <a:t>: Einrichtungen, Verbände, Fachkräfte, Hochschulen?</a:t>
          </a:r>
          <a:endParaRPr lang="en-US" sz="2400" kern="1200" dirty="0"/>
        </a:p>
      </dsp:txBody>
      <dsp:txXfrm>
        <a:off x="3767900" y="2345656"/>
        <a:ext cx="3350729" cy="20104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045D4-2B86-4000-B831-BD5329140220}">
      <dsp:nvSpPr>
        <dsp:cNvPr id="0" name=""/>
        <dsp:cNvSpPr/>
      </dsp:nvSpPr>
      <dsp:spPr>
        <a:xfrm>
          <a:off x="0" y="3487"/>
          <a:ext cx="11088000" cy="7428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610692-9D0B-40B6-B953-6DB5D0F4EC03}">
      <dsp:nvSpPr>
        <dsp:cNvPr id="0" name=""/>
        <dsp:cNvSpPr/>
      </dsp:nvSpPr>
      <dsp:spPr>
        <a:xfrm>
          <a:off x="224708" y="170625"/>
          <a:ext cx="408560" cy="408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26C906-C35B-451C-BE5F-1EB85A1DB3DD}">
      <dsp:nvSpPr>
        <dsp:cNvPr id="0" name=""/>
        <dsp:cNvSpPr/>
      </dsp:nvSpPr>
      <dsp:spPr>
        <a:xfrm>
          <a:off x="857977" y="3487"/>
          <a:ext cx="10230022" cy="74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17" tIns="78617" rIns="78617" bIns="78617" numCol="1" spcCol="1270" anchor="ctr" anchorCtr="0">
          <a:noAutofit/>
        </a:bodyPr>
        <a:lstStyle/>
        <a:p>
          <a:pPr marL="0" lvl="0" indent="0" algn="l" defTabSz="1066800">
            <a:lnSpc>
              <a:spcPct val="90000"/>
            </a:lnSpc>
            <a:spcBef>
              <a:spcPct val="0"/>
            </a:spcBef>
            <a:spcAft>
              <a:spcPct val="35000"/>
            </a:spcAft>
            <a:buNone/>
          </a:pPr>
          <a:r>
            <a:rPr lang="de-DE" sz="2400" b="1" kern="1200" dirty="0"/>
            <a:t>Vermittlung von Teilnehmenden</a:t>
          </a:r>
          <a:endParaRPr lang="en-US" sz="2400" kern="1200" dirty="0"/>
        </a:p>
      </dsp:txBody>
      <dsp:txXfrm>
        <a:off x="857977" y="3487"/>
        <a:ext cx="10230022" cy="742837"/>
      </dsp:txXfrm>
    </dsp:sp>
    <dsp:sp modelId="{E6E6061A-4289-4940-840F-28F8703F74F4}">
      <dsp:nvSpPr>
        <dsp:cNvPr id="0" name=""/>
        <dsp:cNvSpPr/>
      </dsp:nvSpPr>
      <dsp:spPr>
        <a:xfrm>
          <a:off x="0" y="932034"/>
          <a:ext cx="11088000" cy="7428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9AAAD-E8A3-4497-B225-225F2BEBDD70}">
      <dsp:nvSpPr>
        <dsp:cNvPr id="0" name=""/>
        <dsp:cNvSpPr/>
      </dsp:nvSpPr>
      <dsp:spPr>
        <a:xfrm>
          <a:off x="224708" y="1099172"/>
          <a:ext cx="408560" cy="408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FE22A1-8197-4FC4-9E60-08FC29BB3D75}">
      <dsp:nvSpPr>
        <dsp:cNvPr id="0" name=""/>
        <dsp:cNvSpPr/>
      </dsp:nvSpPr>
      <dsp:spPr>
        <a:xfrm>
          <a:off x="857977" y="932034"/>
          <a:ext cx="10230022" cy="74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17" tIns="78617" rIns="78617" bIns="78617" numCol="1" spcCol="1270" anchor="ctr" anchorCtr="0">
          <a:noAutofit/>
        </a:bodyPr>
        <a:lstStyle/>
        <a:p>
          <a:pPr marL="0" lvl="0" indent="0" algn="l" defTabSz="1066800">
            <a:lnSpc>
              <a:spcPct val="90000"/>
            </a:lnSpc>
            <a:spcBef>
              <a:spcPct val="0"/>
            </a:spcBef>
            <a:spcAft>
              <a:spcPct val="35000"/>
            </a:spcAft>
            <a:buNone/>
          </a:pPr>
          <a:r>
            <a:rPr lang="de-DE" sz="2400" b="1" kern="1200" dirty="0"/>
            <a:t>Hinweise</a:t>
          </a:r>
          <a:r>
            <a:rPr lang="de-DE" sz="2400" kern="1200" dirty="0"/>
            <a:t> zu Literatur, Studien u. ä.</a:t>
          </a:r>
          <a:endParaRPr lang="en-US" sz="2400" kern="1200" dirty="0"/>
        </a:p>
      </dsp:txBody>
      <dsp:txXfrm>
        <a:off x="857977" y="932034"/>
        <a:ext cx="10230022" cy="742837"/>
      </dsp:txXfrm>
    </dsp:sp>
    <dsp:sp modelId="{8D8AC7FC-5D22-4786-8F51-704484BD7390}">
      <dsp:nvSpPr>
        <dsp:cNvPr id="0" name=""/>
        <dsp:cNvSpPr/>
      </dsp:nvSpPr>
      <dsp:spPr>
        <a:xfrm>
          <a:off x="0" y="1860581"/>
          <a:ext cx="11088000" cy="7428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2C9EE-756C-4817-87E8-AD855199EB1F}">
      <dsp:nvSpPr>
        <dsp:cNvPr id="0" name=""/>
        <dsp:cNvSpPr/>
      </dsp:nvSpPr>
      <dsp:spPr>
        <a:xfrm>
          <a:off x="224708" y="2027719"/>
          <a:ext cx="408560" cy="408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05232A-58AB-43D0-82A6-CCAE7CE31AEC}">
      <dsp:nvSpPr>
        <dsp:cNvPr id="0" name=""/>
        <dsp:cNvSpPr/>
      </dsp:nvSpPr>
      <dsp:spPr>
        <a:xfrm>
          <a:off x="857977" y="1860581"/>
          <a:ext cx="10230022" cy="74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17" tIns="78617" rIns="78617" bIns="78617" numCol="1" spcCol="1270" anchor="ctr" anchorCtr="0">
          <a:noAutofit/>
        </a:bodyPr>
        <a:lstStyle/>
        <a:p>
          <a:pPr marL="0" lvl="0" indent="0" algn="l" defTabSz="1066800">
            <a:lnSpc>
              <a:spcPct val="90000"/>
            </a:lnSpc>
            <a:spcBef>
              <a:spcPct val="0"/>
            </a:spcBef>
            <a:spcAft>
              <a:spcPct val="35000"/>
            </a:spcAft>
            <a:buNone/>
          </a:pPr>
          <a:r>
            <a:rPr lang="de-DE" sz="2400" b="1" kern="1200" dirty="0"/>
            <a:t>Projektförderung</a:t>
          </a:r>
          <a:r>
            <a:rPr lang="de-DE" sz="2400" kern="1200" dirty="0"/>
            <a:t>? DFG, BMBF, …???</a:t>
          </a:r>
          <a:endParaRPr lang="en-US" sz="2400" kern="1200" dirty="0"/>
        </a:p>
      </dsp:txBody>
      <dsp:txXfrm>
        <a:off x="857977" y="1860581"/>
        <a:ext cx="10230022" cy="742837"/>
      </dsp:txXfrm>
    </dsp:sp>
    <dsp:sp modelId="{2A65BDE5-2E85-4DAD-A6BD-EE9E0A927B63}">
      <dsp:nvSpPr>
        <dsp:cNvPr id="0" name=""/>
        <dsp:cNvSpPr/>
      </dsp:nvSpPr>
      <dsp:spPr>
        <a:xfrm>
          <a:off x="0" y="2789128"/>
          <a:ext cx="11088000" cy="7428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AA227-CC6F-4DD9-AFBE-EA0C992C2587}">
      <dsp:nvSpPr>
        <dsp:cNvPr id="0" name=""/>
        <dsp:cNvSpPr/>
      </dsp:nvSpPr>
      <dsp:spPr>
        <a:xfrm>
          <a:off x="224708" y="2956266"/>
          <a:ext cx="408560" cy="40856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F9D412-00A5-4748-BDD6-DFA1A754982F}">
      <dsp:nvSpPr>
        <dsp:cNvPr id="0" name=""/>
        <dsp:cNvSpPr/>
      </dsp:nvSpPr>
      <dsp:spPr>
        <a:xfrm>
          <a:off x="857977" y="2789128"/>
          <a:ext cx="10230022" cy="74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17" tIns="78617" rIns="78617" bIns="78617" numCol="1" spcCol="1270" anchor="ctr" anchorCtr="0">
          <a:noAutofit/>
        </a:bodyPr>
        <a:lstStyle/>
        <a:p>
          <a:pPr marL="0" lvl="0" indent="0" algn="l" defTabSz="1066800">
            <a:lnSpc>
              <a:spcPct val="90000"/>
            </a:lnSpc>
            <a:spcBef>
              <a:spcPct val="0"/>
            </a:spcBef>
            <a:spcAft>
              <a:spcPct val="35000"/>
            </a:spcAft>
            <a:buNone/>
          </a:pPr>
          <a:r>
            <a:rPr lang="de-DE" sz="2400" b="1" kern="1200" dirty="0"/>
            <a:t>KJA</a:t>
          </a:r>
          <a:r>
            <a:rPr lang="de-DE" sz="2400" kern="1200" dirty="0"/>
            <a:t> - ganz oder spezifische Handlungsfelder?</a:t>
          </a:r>
          <a:endParaRPr lang="en-US" sz="2400" kern="1200" dirty="0"/>
        </a:p>
      </dsp:txBody>
      <dsp:txXfrm>
        <a:off x="857977" y="2789128"/>
        <a:ext cx="10230022" cy="742837"/>
      </dsp:txXfrm>
    </dsp:sp>
    <dsp:sp modelId="{84814439-26E4-4F38-98DD-5AC1832091AE}">
      <dsp:nvSpPr>
        <dsp:cNvPr id="0" name=""/>
        <dsp:cNvSpPr/>
      </dsp:nvSpPr>
      <dsp:spPr>
        <a:xfrm>
          <a:off x="0" y="3717675"/>
          <a:ext cx="11088000" cy="7428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F7986-C672-4D7A-A1D7-D2B204A4EDDE}">
      <dsp:nvSpPr>
        <dsp:cNvPr id="0" name=""/>
        <dsp:cNvSpPr/>
      </dsp:nvSpPr>
      <dsp:spPr>
        <a:xfrm>
          <a:off x="224708" y="3884813"/>
          <a:ext cx="408560" cy="4085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BB3BE2-3018-4173-912C-A7588FA10981}">
      <dsp:nvSpPr>
        <dsp:cNvPr id="0" name=""/>
        <dsp:cNvSpPr/>
      </dsp:nvSpPr>
      <dsp:spPr>
        <a:xfrm>
          <a:off x="857977" y="3717675"/>
          <a:ext cx="10230022" cy="74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617" tIns="78617" rIns="78617" bIns="78617" numCol="1" spcCol="1270" anchor="ctr" anchorCtr="0">
          <a:noAutofit/>
        </a:bodyPr>
        <a:lstStyle/>
        <a:p>
          <a:pPr marL="0" lvl="0" indent="0" algn="l" defTabSz="1066800">
            <a:lnSpc>
              <a:spcPct val="90000"/>
            </a:lnSpc>
            <a:spcBef>
              <a:spcPct val="0"/>
            </a:spcBef>
            <a:spcAft>
              <a:spcPct val="35000"/>
            </a:spcAft>
            <a:buNone/>
          </a:pPr>
          <a:r>
            <a:rPr lang="de-DE" sz="2400" b="1" kern="1200" dirty="0"/>
            <a:t>Ideen, Einwände o. Ä.</a:t>
          </a:r>
          <a:r>
            <a:rPr lang="de-DE" sz="2400" kern="1200" dirty="0"/>
            <a:t>?</a:t>
          </a:r>
          <a:endParaRPr lang="en-US" sz="2400" kern="1200" dirty="0"/>
        </a:p>
      </dsp:txBody>
      <dsp:txXfrm>
        <a:off x="857977" y="3717675"/>
        <a:ext cx="10230022" cy="7428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3AC52-E5FE-478D-8FC5-ECB04F024BB2}" type="datetimeFigureOut">
              <a:rPr lang="de-DE" smtClean="0"/>
              <a:t>21.02.2026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13220-6891-4C4C-9231-F1C2CB49CA99}" type="slidenum">
              <a:rPr lang="de-DE" smtClean="0"/>
              <a:t>‹Nr.›</a:t>
            </a:fld>
            <a:endParaRPr lang="de-DE"/>
          </a:p>
        </p:txBody>
      </p:sp>
    </p:spTree>
    <p:extLst>
      <p:ext uri="{BB962C8B-B14F-4D97-AF65-F5344CB8AC3E}">
        <p14:creationId xmlns:p14="http://schemas.microsoft.com/office/powerpoint/2010/main" val="77763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813220-6891-4C4C-9231-F1C2CB49CA99}" type="slidenum">
              <a:rPr lang="de-DE" smtClean="0"/>
              <a:t>1</a:t>
            </a:fld>
            <a:endParaRPr lang="de-DE"/>
          </a:p>
        </p:txBody>
      </p:sp>
    </p:spTree>
    <p:extLst>
      <p:ext uri="{BB962C8B-B14F-4D97-AF65-F5344CB8AC3E}">
        <p14:creationId xmlns:p14="http://schemas.microsoft.com/office/powerpoint/2010/main" val="194493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813220-6891-4C4C-9231-F1C2CB49CA99}" type="slidenum">
              <a:rPr lang="de-DE" smtClean="0"/>
              <a:t>2</a:t>
            </a:fld>
            <a:endParaRPr lang="de-DE"/>
          </a:p>
        </p:txBody>
      </p:sp>
    </p:spTree>
    <p:extLst>
      <p:ext uri="{BB962C8B-B14F-4D97-AF65-F5344CB8AC3E}">
        <p14:creationId xmlns:p14="http://schemas.microsoft.com/office/powerpoint/2010/main" val="126486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Ort: Bundeskongress Kinder- und Jugendarbeit 2024</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Setting: niedrigschwellig, offen, freiwillig</a:t>
            </a:r>
          </a:p>
          <a:p>
            <a:r>
              <a:rPr lang="de-DE" sz="1200" kern="1200" dirty="0">
                <a:solidFill>
                  <a:schemeClr val="tx1"/>
                </a:solidFill>
                <a:effectLst/>
                <a:latin typeface="+mn-lt"/>
                <a:ea typeface="+mn-ea"/>
                <a:cs typeface="+mn-cs"/>
              </a:rPr>
              <a:t>Methode: schriftliche Kurztexte auf Zetteln (</a:t>
            </a:r>
            <a:r>
              <a:rPr lang="de-DE" sz="1200" kern="1200" dirty="0" err="1">
                <a:solidFill>
                  <a:schemeClr val="tx1"/>
                </a:solidFill>
                <a:effectLst/>
                <a:latin typeface="+mn-lt"/>
                <a:ea typeface="+mn-ea"/>
                <a:cs typeface="+mn-cs"/>
              </a:rPr>
              <a:t>Losbox</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Posterrolle</a:t>
            </a:r>
            <a:r>
              <a:rPr lang="de-DE" sz="1200" kern="1200" dirty="0">
                <a:solidFill>
                  <a:schemeClr val="tx1"/>
                </a:solidFill>
                <a:effectLst/>
                <a:latin typeface="+mn-lt"/>
                <a:ea typeface="+mn-ea"/>
                <a:cs typeface="+mn-cs"/>
              </a:rPr>
              <a:t>)</a:t>
            </a:r>
          </a:p>
          <a:p>
            <a:r>
              <a:rPr lang="de-DE" sz="1200" b="1" kern="1200" dirty="0">
                <a:solidFill>
                  <a:schemeClr val="tx1"/>
                </a:solidFill>
                <a:effectLst/>
                <a:latin typeface="+mn-lt"/>
                <a:ea typeface="+mn-ea"/>
                <a:cs typeface="+mn-cs"/>
              </a:rPr>
              <a:t>Leitfragen:</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„Was bedeutet Jugendarbeit für dich?“</a:t>
            </a:r>
            <a:endParaRPr lang="de-DE" sz="1200" kern="1200" dirty="0">
              <a:solidFill>
                <a:schemeClr val="tx1"/>
              </a:solidFill>
              <a:effectLst/>
              <a:latin typeface="+mn-lt"/>
              <a:ea typeface="+mn-ea"/>
              <a:cs typeface="+mn-cs"/>
            </a:endParaRPr>
          </a:p>
          <a:p>
            <a:pPr lvl="0"/>
            <a:r>
              <a:rPr lang="de-DE" sz="1200" i="1" kern="1200" dirty="0">
                <a:solidFill>
                  <a:schemeClr val="tx1"/>
                </a:solidFill>
                <a:effectLst/>
                <a:latin typeface="+mn-lt"/>
                <a:ea typeface="+mn-ea"/>
                <a:cs typeface="+mn-cs"/>
              </a:rPr>
              <a:t>„Durch Jugendarbeit bin ich / habe ich …“</a:t>
            </a:r>
            <a:endParaRPr lang="de-DE"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 Betonung:</a:t>
            </a:r>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keine Interviews</a:t>
            </a:r>
          </a:p>
          <a:p>
            <a:pPr lvl="0"/>
            <a:r>
              <a:rPr lang="de-DE" sz="1200" kern="1200" dirty="0">
                <a:solidFill>
                  <a:schemeClr val="tx1"/>
                </a:solidFill>
                <a:effectLst/>
                <a:latin typeface="+mn-lt"/>
                <a:ea typeface="+mn-ea"/>
                <a:cs typeface="+mn-cs"/>
              </a:rPr>
              <a:t>keine Nachfragen</a:t>
            </a:r>
          </a:p>
          <a:p>
            <a:pPr lvl="0"/>
            <a:r>
              <a:rPr lang="de-DE" sz="1200" kern="1200" dirty="0">
                <a:solidFill>
                  <a:schemeClr val="tx1"/>
                </a:solidFill>
                <a:effectLst/>
                <a:latin typeface="+mn-lt"/>
                <a:ea typeface="+mn-ea"/>
                <a:cs typeface="+mn-cs"/>
              </a:rPr>
              <a:t>keine biografischen Tiefenrekonstruktionen</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 </a:t>
            </a:r>
            <a:r>
              <a:rPr lang="de-DE" sz="1200" b="1" kern="1200" dirty="0">
                <a:solidFill>
                  <a:schemeClr val="tx1"/>
                </a:solidFill>
                <a:effectLst/>
                <a:latin typeface="+mn-lt"/>
                <a:ea typeface="+mn-ea"/>
                <a:cs typeface="+mn-cs"/>
              </a:rPr>
              <a:t>Momentaufnahmen subjektiver Bedeutungszuschreibung</a:t>
            </a:r>
            <a:endParaRPr lang="de-DE" sz="1200" kern="1200" dirty="0">
              <a:solidFill>
                <a:schemeClr val="tx1"/>
              </a:solidFill>
              <a:effectLst/>
              <a:latin typeface="+mn-lt"/>
              <a:ea typeface="+mn-ea"/>
              <a:cs typeface="+mn-cs"/>
            </a:endParaRPr>
          </a:p>
          <a:p>
            <a:endParaRPr lang="de-DE" dirty="0"/>
          </a:p>
          <a:p>
            <a:endParaRPr lang="de-DE" dirty="0"/>
          </a:p>
        </p:txBody>
      </p:sp>
      <p:sp>
        <p:nvSpPr>
          <p:cNvPr id="4" name="Foliennummernplatzhalter 3"/>
          <p:cNvSpPr>
            <a:spLocks noGrp="1"/>
          </p:cNvSpPr>
          <p:nvPr>
            <p:ph type="sldNum" sz="quarter" idx="5"/>
          </p:nvPr>
        </p:nvSpPr>
        <p:spPr/>
        <p:txBody>
          <a:bodyPr/>
          <a:lstStyle/>
          <a:p>
            <a:fld id="{42813220-6891-4C4C-9231-F1C2CB49CA99}" type="slidenum">
              <a:rPr lang="de-DE" smtClean="0"/>
              <a:t>7</a:t>
            </a:fld>
            <a:endParaRPr lang="de-DE"/>
          </a:p>
        </p:txBody>
      </p:sp>
    </p:spTree>
    <p:extLst>
      <p:ext uri="{BB962C8B-B14F-4D97-AF65-F5344CB8AC3E}">
        <p14:creationId xmlns:p14="http://schemas.microsoft.com/office/powerpoint/2010/main" val="2850134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Exploratives, heuristisches Material, keine Ergebnisse</a:t>
            </a:r>
          </a:p>
          <a:p>
            <a:pPr lvl="1"/>
            <a:r>
              <a:rPr lang="de-DE" sz="1200" kern="1200" dirty="0">
                <a:solidFill>
                  <a:schemeClr val="tx1"/>
                </a:solidFill>
                <a:effectLst/>
                <a:latin typeface="+mn-lt"/>
                <a:ea typeface="+mn-ea"/>
                <a:cs typeface="+mn-cs"/>
              </a:rPr>
              <a:t>Die Eindrücke werden nicht als repräsentative Befunde verstanden, sondern als explorativen Zugang zu subjektiven Bedeutungszuschreibungen von Jugendarbeit. Dadurch können Themen, Kategorien und Horizonte greifbar gemacht werden, um die Studienkonzeption konkreter zu gestalten.</a:t>
            </a:r>
          </a:p>
          <a:p>
            <a:pPr lvl="0"/>
            <a:r>
              <a:rPr lang="de-DE" sz="1200" kern="1200" dirty="0">
                <a:solidFill>
                  <a:schemeClr val="tx1"/>
                </a:solidFill>
                <a:effectLst/>
                <a:latin typeface="+mn-lt"/>
                <a:ea typeface="+mn-ea"/>
                <a:cs typeface="+mn-cs"/>
              </a:rPr>
              <a:t>Aus dem Feld heraus wurden Kategorien entwickelt. Diese sind notwendig, um die Instrumentenentwicklung zu beginnen</a:t>
            </a:r>
          </a:p>
          <a:p>
            <a:pPr lvl="0"/>
            <a:endParaRPr lang="de-DE"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Anschlussfähigkeit an die Lebenslaufstudie</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Kategorien können später:</a:t>
            </a:r>
          </a:p>
          <a:p>
            <a:pPr lvl="0"/>
            <a:r>
              <a:rPr lang="de-DE" sz="1200" kern="1200" dirty="0">
                <a:solidFill>
                  <a:schemeClr val="tx1"/>
                </a:solidFill>
                <a:effectLst/>
                <a:latin typeface="+mn-lt"/>
                <a:ea typeface="+mn-ea"/>
                <a:cs typeface="+mn-cs"/>
              </a:rPr>
              <a:t>Items inspirieren</a:t>
            </a:r>
          </a:p>
          <a:p>
            <a:pPr lvl="0"/>
            <a:r>
              <a:rPr lang="de-DE" sz="1200" kern="1200" dirty="0">
                <a:solidFill>
                  <a:schemeClr val="tx1"/>
                </a:solidFill>
                <a:effectLst/>
                <a:latin typeface="+mn-lt"/>
                <a:ea typeface="+mn-ea"/>
                <a:cs typeface="+mn-cs"/>
              </a:rPr>
              <a:t>Antwortformate prägen</a:t>
            </a:r>
          </a:p>
          <a:p>
            <a:pPr lvl="0"/>
            <a:r>
              <a:rPr lang="de-DE" sz="1200" kern="1200" dirty="0">
                <a:solidFill>
                  <a:schemeClr val="tx1"/>
                </a:solidFill>
                <a:effectLst/>
                <a:latin typeface="+mn-lt"/>
                <a:ea typeface="+mn-ea"/>
                <a:cs typeface="+mn-cs"/>
              </a:rPr>
              <a:t>Jahresthemen vorschlagen</a:t>
            </a:r>
          </a:p>
          <a:p>
            <a:pPr lvl="0"/>
            <a:r>
              <a:rPr lang="de-DE" sz="1200" kern="1200" dirty="0">
                <a:solidFill>
                  <a:schemeClr val="tx1"/>
                </a:solidFill>
                <a:effectLst/>
                <a:latin typeface="+mn-lt"/>
                <a:ea typeface="+mn-ea"/>
                <a:cs typeface="+mn-cs"/>
              </a:rPr>
              <a:t>biografische </a:t>
            </a:r>
            <a:r>
              <a:rPr lang="de-DE" sz="1200" b="1" kern="1200" dirty="0">
                <a:solidFill>
                  <a:schemeClr val="tx1"/>
                </a:solidFill>
                <a:effectLst/>
                <a:latin typeface="+mn-lt"/>
                <a:ea typeface="+mn-ea"/>
                <a:cs typeface="+mn-cs"/>
              </a:rPr>
              <a:t>Interviewleitfäden</a:t>
            </a:r>
            <a:r>
              <a:rPr lang="de-DE" sz="1200" kern="1200" dirty="0">
                <a:solidFill>
                  <a:schemeClr val="tx1"/>
                </a:solidFill>
                <a:effectLst/>
                <a:latin typeface="+mn-lt"/>
                <a:ea typeface="+mn-ea"/>
                <a:cs typeface="+mn-cs"/>
              </a:rPr>
              <a:t> strukturieren</a:t>
            </a:r>
          </a:p>
          <a:p>
            <a:pPr lvl="0"/>
            <a:r>
              <a:rPr lang="de-DE" sz="1200" kern="1200" dirty="0">
                <a:solidFill>
                  <a:schemeClr val="tx1"/>
                </a:solidFill>
                <a:effectLst/>
                <a:latin typeface="+mn-lt"/>
                <a:ea typeface="+mn-ea"/>
                <a:cs typeface="+mn-cs"/>
              </a:rPr>
              <a:t>Die Eindrücke sind </a:t>
            </a:r>
            <a:r>
              <a:rPr lang="de-DE" sz="1200" b="1" kern="1200" dirty="0">
                <a:solidFill>
                  <a:schemeClr val="tx1"/>
                </a:solidFill>
                <a:effectLst/>
                <a:latin typeface="+mn-lt"/>
                <a:ea typeface="+mn-ea"/>
                <a:cs typeface="+mn-cs"/>
              </a:rPr>
              <a:t>Material für Instrumentenentwicklung</a:t>
            </a:r>
            <a:r>
              <a:rPr lang="de-DE" sz="1200" kern="1200" dirty="0">
                <a:solidFill>
                  <a:schemeClr val="tx1"/>
                </a:solidFill>
                <a:effectLst/>
                <a:latin typeface="+mn-lt"/>
                <a:ea typeface="+mn-ea"/>
                <a:cs typeface="+mn-cs"/>
              </a:rPr>
              <a:t>, keine Befunde.</a:t>
            </a:r>
          </a:p>
        </p:txBody>
      </p:sp>
      <p:sp>
        <p:nvSpPr>
          <p:cNvPr id="4" name="Foliennummernplatzhalter 3"/>
          <p:cNvSpPr>
            <a:spLocks noGrp="1"/>
          </p:cNvSpPr>
          <p:nvPr>
            <p:ph type="sldNum" sz="quarter" idx="5"/>
          </p:nvPr>
        </p:nvSpPr>
        <p:spPr/>
        <p:txBody>
          <a:bodyPr/>
          <a:lstStyle/>
          <a:p>
            <a:fld id="{42813220-6891-4C4C-9231-F1C2CB49CA99}" type="slidenum">
              <a:rPr lang="de-DE" smtClean="0"/>
              <a:t>8</a:t>
            </a:fld>
            <a:endParaRPr lang="de-DE"/>
          </a:p>
        </p:txBody>
      </p:sp>
    </p:spTree>
    <p:extLst>
      <p:ext uri="{BB962C8B-B14F-4D97-AF65-F5344CB8AC3E}">
        <p14:creationId xmlns:p14="http://schemas.microsoft.com/office/powerpoint/2010/main" val="352383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Bedeutungen sind:</a:t>
            </a:r>
          </a:p>
          <a:p>
            <a:pPr lvl="0"/>
            <a:r>
              <a:rPr lang="de-DE" sz="1200" kern="1200" dirty="0">
                <a:solidFill>
                  <a:schemeClr val="tx1"/>
                </a:solidFill>
                <a:effectLst/>
                <a:latin typeface="+mn-lt"/>
                <a:ea typeface="+mn-ea"/>
                <a:cs typeface="+mn-cs"/>
              </a:rPr>
              <a:t>subjektiv</a:t>
            </a:r>
          </a:p>
          <a:p>
            <a:pPr lvl="0"/>
            <a:r>
              <a:rPr lang="de-DE" sz="1200" kern="1200" dirty="0">
                <a:solidFill>
                  <a:schemeClr val="tx1"/>
                </a:solidFill>
                <a:effectLst/>
                <a:latin typeface="+mn-lt"/>
                <a:ea typeface="+mn-ea"/>
                <a:cs typeface="+mn-cs"/>
              </a:rPr>
              <a:t>sprachlich vermittelt</a:t>
            </a:r>
          </a:p>
          <a:p>
            <a:pPr lvl="0"/>
            <a:r>
              <a:rPr lang="de-DE" sz="1200" kern="1200" dirty="0">
                <a:solidFill>
                  <a:schemeClr val="tx1"/>
                </a:solidFill>
                <a:effectLst/>
                <a:latin typeface="+mn-lt"/>
                <a:ea typeface="+mn-ea"/>
                <a:cs typeface="+mn-cs"/>
              </a:rPr>
              <a:t>nicht direkt messbar</a:t>
            </a:r>
          </a:p>
          <a:p>
            <a:r>
              <a:rPr lang="de-DE" sz="1200" kern="1200" dirty="0">
                <a:solidFill>
                  <a:schemeClr val="tx1"/>
                </a:solidFill>
                <a:effectLst/>
                <a:latin typeface="+mn-lt"/>
                <a:ea typeface="+mn-ea"/>
                <a:cs typeface="+mn-cs"/>
              </a:rPr>
              <a:t>Offene Texte sind </a:t>
            </a:r>
            <a:r>
              <a:rPr lang="de-DE" sz="1200" b="1" kern="1200" dirty="0">
                <a:solidFill>
                  <a:schemeClr val="tx1"/>
                </a:solidFill>
                <a:effectLst/>
                <a:latin typeface="+mn-lt"/>
                <a:ea typeface="+mn-ea"/>
                <a:cs typeface="+mn-cs"/>
              </a:rPr>
              <a:t>kein Mangel</a:t>
            </a:r>
            <a:r>
              <a:rPr lang="de-DE" sz="1200" kern="1200" dirty="0">
                <a:solidFill>
                  <a:schemeClr val="tx1"/>
                </a:solidFill>
                <a:effectLst/>
                <a:latin typeface="+mn-lt"/>
                <a:ea typeface="+mn-ea"/>
                <a:cs typeface="+mn-cs"/>
              </a:rPr>
              <a:t>, sondern ein </a:t>
            </a:r>
            <a:r>
              <a:rPr lang="de-DE" sz="1200" b="1" kern="1200" dirty="0">
                <a:solidFill>
                  <a:schemeClr val="tx1"/>
                </a:solidFill>
                <a:effectLst/>
                <a:latin typeface="+mn-lt"/>
                <a:ea typeface="+mn-ea"/>
                <a:cs typeface="+mn-cs"/>
              </a:rPr>
              <a:t>methodischer Vorteil</a:t>
            </a:r>
            <a:r>
              <a:rPr lang="de-DE" sz="1200" kern="1200" dirty="0">
                <a:solidFill>
                  <a:schemeClr val="tx1"/>
                </a:solidFill>
                <a:effectLst/>
                <a:latin typeface="+mn-lt"/>
                <a:ea typeface="+mn-ea"/>
                <a:cs typeface="+mn-cs"/>
              </a:rPr>
              <a:t>.</a:t>
            </a:r>
          </a:p>
          <a:p>
            <a:r>
              <a:rPr lang="de-DE" sz="1200" b="1" kern="1200" dirty="0">
                <a:solidFill>
                  <a:schemeClr val="tx1"/>
                </a:solidFill>
                <a:effectLst/>
                <a:latin typeface="+mn-lt"/>
                <a:ea typeface="+mn-ea"/>
                <a:cs typeface="+mn-cs"/>
              </a:rPr>
              <a:t>Passung zur Explorationsphase</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Situation der Studie:</a:t>
            </a:r>
          </a:p>
          <a:p>
            <a:pPr lvl="0"/>
            <a:r>
              <a:rPr lang="de-DE" sz="1200" b="1" kern="1200" dirty="0">
                <a:solidFill>
                  <a:schemeClr val="tx1"/>
                </a:solidFill>
                <a:effectLst/>
                <a:latin typeface="+mn-lt"/>
                <a:ea typeface="+mn-ea"/>
                <a:cs typeface="+mn-cs"/>
              </a:rPr>
              <a:t>vor</a:t>
            </a:r>
            <a:r>
              <a:rPr lang="de-DE" sz="1200" kern="1200" dirty="0">
                <a:solidFill>
                  <a:schemeClr val="tx1"/>
                </a:solidFill>
                <a:effectLst/>
                <a:latin typeface="+mn-lt"/>
                <a:ea typeface="+mn-ea"/>
                <a:cs typeface="+mn-cs"/>
              </a:rPr>
              <a:t> Fragebogen</a:t>
            </a:r>
          </a:p>
          <a:p>
            <a:pPr lvl="0"/>
            <a:r>
              <a:rPr lang="de-DE" sz="1200" b="1" kern="1200" dirty="0">
                <a:solidFill>
                  <a:schemeClr val="tx1"/>
                </a:solidFill>
                <a:effectLst/>
                <a:latin typeface="+mn-lt"/>
                <a:ea typeface="+mn-ea"/>
                <a:cs typeface="+mn-cs"/>
              </a:rPr>
              <a:t>vor</a:t>
            </a:r>
            <a:r>
              <a:rPr lang="de-DE" sz="1200" kern="1200" dirty="0">
                <a:solidFill>
                  <a:schemeClr val="tx1"/>
                </a:solidFill>
                <a:effectLst/>
                <a:latin typeface="+mn-lt"/>
                <a:ea typeface="+mn-ea"/>
                <a:cs typeface="+mn-cs"/>
              </a:rPr>
              <a:t> Längsschnitt</a:t>
            </a:r>
          </a:p>
          <a:p>
            <a:pPr lvl="0"/>
            <a:r>
              <a:rPr lang="de-DE" sz="1200" b="1" kern="1200" dirty="0">
                <a:solidFill>
                  <a:schemeClr val="tx1"/>
                </a:solidFill>
                <a:effectLst/>
                <a:latin typeface="+mn-lt"/>
                <a:ea typeface="+mn-ea"/>
                <a:cs typeface="+mn-cs"/>
              </a:rPr>
              <a:t>vor</a:t>
            </a:r>
            <a:r>
              <a:rPr lang="de-DE" sz="1200" kern="1200" dirty="0">
                <a:solidFill>
                  <a:schemeClr val="tx1"/>
                </a:solidFill>
                <a:effectLst/>
                <a:latin typeface="+mn-lt"/>
                <a:ea typeface="+mn-ea"/>
                <a:cs typeface="+mn-cs"/>
              </a:rPr>
              <a:t> Hypothesen</a:t>
            </a:r>
          </a:p>
          <a:p>
            <a:r>
              <a:rPr lang="de-DE" sz="1200" kern="1200" dirty="0">
                <a:solidFill>
                  <a:schemeClr val="tx1"/>
                </a:solidFill>
                <a:effectLst/>
                <a:latin typeface="+mn-lt"/>
                <a:ea typeface="+mn-ea"/>
                <a:cs typeface="+mn-cs"/>
              </a:rPr>
              <a:t>Aufgrund dessen: (noch-)</a:t>
            </a:r>
          </a:p>
          <a:p>
            <a:pPr lvl="0"/>
            <a:r>
              <a:rPr lang="de-DE" sz="1200" kern="1200" dirty="0">
                <a:solidFill>
                  <a:schemeClr val="tx1"/>
                </a:solidFill>
                <a:effectLst/>
                <a:latin typeface="+mn-lt"/>
                <a:ea typeface="+mn-ea"/>
                <a:cs typeface="+mn-cs"/>
              </a:rPr>
              <a:t>keine deduktiven Kategorien</a:t>
            </a:r>
          </a:p>
          <a:p>
            <a:pPr lvl="0"/>
            <a:r>
              <a:rPr lang="de-DE" sz="1200" kern="1200" dirty="0">
                <a:solidFill>
                  <a:schemeClr val="tx1"/>
                </a:solidFill>
                <a:effectLst/>
                <a:latin typeface="+mn-lt"/>
                <a:ea typeface="+mn-ea"/>
                <a:cs typeface="+mn-cs"/>
              </a:rPr>
              <a:t>keine Skalen</a:t>
            </a:r>
          </a:p>
          <a:p>
            <a:pPr lvl="0"/>
            <a:r>
              <a:rPr lang="de-DE" sz="1200" kern="1200" dirty="0">
                <a:solidFill>
                  <a:schemeClr val="tx1"/>
                </a:solidFill>
                <a:effectLst/>
                <a:latin typeface="+mn-lt"/>
                <a:ea typeface="+mn-ea"/>
                <a:cs typeface="+mn-cs"/>
              </a:rPr>
              <a:t>keine Wirkungsannahmen</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Bedeutungen </a:t>
            </a:r>
            <a:r>
              <a:rPr lang="de-DE" sz="1200" b="1" kern="1200" dirty="0">
                <a:solidFill>
                  <a:schemeClr val="tx1"/>
                </a:solidFill>
                <a:effectLst/>
                <a:latin typeface="+mn-lt"/>
                <a:ea typeface="+mn-ea"/>
                <a:cs typeface="+mn-cs"/>
              </a:rPr>
              <a:t>nicht punktuell</a:t>
            </a:r>
            <a:r>
              <a:rPr lang="de-DE" sz="1200" kern="1200" dirty="0">
                <a:solidFill>
                  <a:schemeClr val="tx1"/>
                </a:solidFill>
                <a:effectLst/>
                <a:latin typeface="+mn-lt"/>
                <a:ea typeface="+mn-ea"/>
                <a:cs typeface="+mn-cs"/>
              </a:rPr>
              <a:t>, sondern </a:t>
            </a:r>
            <a:r>
              <a:rPr lang="de-DE" sz="1200" b="1" kern="1200" dirty="0">
                <a:solidFill>
                  <a:schemeClr val="tx1"/>
                </a:solidFill>
                <a:effectLst/>
                <a:latin typeface="+mn-lt"/>
                <a:ea typeface="+mn-ea"/>
                <a:cs typeface="+mn-cs"/>
              </a:rPr>
              <a:t>prozesshaft</a:t>
            </a:r>
            <a:r>
              <a:rPr lang="de-DE" sz="1200" kern="1200" dirty="0">
                <a:solidFill>
                  <a:schemeClr val="tx1"/>
                </a:solidFill>
                <a:effectLst/>
                <a:latin typeface="+mn-lt"/>
                <a:ea typeface="+mn-ea"/>
                <a:cs typeface="+mn-cs"/>
              </a:rPr>
              <a:t> beschrieben</a:t>
            </a:r>
          </a:p>
          <a:p>
            <a:pPr lvl="0"/>
            <a:r>
              <a:rPr lang="de-DE" sz="1200" kern="1200" dirty="0">
                <a:solidFill>
                  <a:schemeClr val="tx1"/>
                </a:solidFill>
                <a:effectLst/>
                <a:latin typeface="+mn-lt"/>
                <a:ea typeface="+mn-ea"/>
                <a:cs typeface="+mn-cs"/>
              </a:rPr>
              <a:t>- Jugendarbeit weniger als einzelnes Angebot, sondern als </a:t>
            </a:r>
            <a:r>
              <a:rPr lang="de-DE" sz="1200" b="1" kern="1200" dirty="0">
                <a:solidFill>
                  <a:schemeClr val="tx1"/>
                </a:solidFill>
                <a:effectLst/>
                <a:latin typeface="+mn-lt"/>
                <a:ea typeface="+mn-ea"/>
                <a:cs typeface="+mn-cs"/>
              </a:rPr>
              <a:t>biografischer Erfahrungszusammenhang</a:t>
            </a:r>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 Viele Aussagen verknüpfen Jugendarbeit </a:t>
            </a:r>
            <a:r>
              <a:rPr lang="de-DE" sz="1200" b="1" kern="1200" dirty="0">
                <a:solidFill>
                  <a:schemeClr val="tx1"/>
                </a:solidFill>
                <a:effectLst/>
                <a:latin typeface="+mn-lt"/>
                <a:ea typeface="+mn-ea"/>
                <a:cs typeface="+mn-cs"/>
              </a:rPr>
              <a:t>rückblickend</a:t>
            </a:r>
            <a:r>
              <a:rPr lang="de-DE" sz="1200" kern="1200" dirty="0">
                <a:solidFill>
                  <a:schemeClr val="tx1"/>
                </a:solidFill>
                <a:effectLst/>
                <a:latin typeface="+mn-lt"/>
                <a:ea typeface="+mn-ea"/>
                <a:cs typeface="+mn-cs"/>
              </a:rPr>
              <a:t> mit späteren Lebensphasen</a:t>
            </a:r>
          </a:p>
          <a:p>
            <a:pPr lvl="0"/>
            <a:r>
              <a:rPr lang="de-DE" sz="1200" kern="1200" dirty="0">
                <a:solidFill>
                  <a:schemeClr val="tx1"/>
                </a:solidFill>
                <a:effectLst/>
                <a:latin typeface="+mn-lt"/>
                <a:ea typeface="+mn-ea"/>
                <a:cs typeface="+mn-cs"/>
              </a:rPr>
              <a:t>- Hinweise auf </a:t>
            </a:r>
            <a:r>
              <a:rPr lang="de-DE" sz="1200" b="1" kern="1200" dirty="0">
                <a:solidFill>
                  <a:schemeClr val="tx1"/>
                </a:solidFill>
                <a:effectLst/>
                <a:latin typeface="+mn-lt"/>
                <a:ea typeface="+mn-ea"/>
                <a:cs typeface="+mn-cs"/>
              </a:rPr>
              <a:t>nachhaltige Bedeutungszuschreibungen</a:t>
            </a:r>
            <a:r>
              <a:rPr lang="de-DE" sz="1200" kern="1200" dirty="0">
                <a:solidFill>
                  <a:schemeClr val="tx1"/>
                </a:solidFill>
                <a:effectLst/>
                <a:latin typeface="+mn-lt"/>
                <a:ea typeface="+mn-ea"/>
                <a:cs typeface="+mn-cs"/>
              </a:rPr>
              <a:t>, ohne kausale Wirkannahmen</a:t>
            </a:r>
          </a:p>
        </p:txBody>
      </p:sp>
      <p:sp>
        <p:nvSpPr>
          <p:cNvPr id="4" name="Foliennummernplatzhalter 3"/>
          <p:cNvSpPr>
            <a:spLocks noGrp="1"/>
          </p:cNvSpPr>
          <p:nvPr>
            <p:ph type="sldNum" sz="quarter" idx="5"/>
          </p:nvPr>
        </p:nvSpPr>
        <p:spPr/>
        <p:txBody>
          <a:bodyPr/>
          <a:lstStyle/>
          <a:p>
            <a:fld id="{42813220-6891-4C4C-9231-F1C2CB49CA99}" type="slidenum">
              <a:rPr lang="de-DE" smtClean="0"/>
              <a:t>9</a:t>
            </a:fld>
            <a:endParaRPr lang="de-DE"/>
          </a:p>
        </p:txBody>
      </p:sp>
    </p:spTree>
    <p:extLst>
      <p:ext uri="{BB962C8B-B14F-4D97-AF65-F5344CB8AC3E}">
        <p14:creationId xmlns:p14="http://schemas.microsoft.com/office/powerpoint/2010/main" val="399461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813220-6891-4C4C-9231-F1C2CB49CA99}" type="slidenum">
              <a:rPr lang="de-DE" smtClean="0"/>
              <a:t>17</a:t>
            </a:fld>
            <a:endParaRPr lang="de-DE"/>
          </a:p>
        </p:txBody>
      </p:sp>
    </p:spTree>
    <p:extLst>
      <p:ext uri="{BB962C8B-B14F-4D97-AF65-F5344CB8AC3E}">
        <p14:creationId xmlns:p14="http://schemas.microsoft.com/office/powerpoint/2010/main" val="144134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2813220-6891-4C4C-9231-F1C2CB49CA99}" type="slidenum">
              <a:rPr lang="de-DE" smtClean="0"/>
              <a:t>21</a:t>
            </a:fld>
            <a:endParaRPr lang="de-DE"/>
          </a:p>
        </p:txBody>
      </p:sp>
    </p:spTree>
    <p:extLst>
      <p:ext uri="{BB962C8B-B14F-4D97-AF65-F5344CB8AC3E}">
        <p14:creationId xmlns:p14="http://schemas.microsoft.com/office/powerpoint/2010/main" val="2100503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9" name="Freihandform: Form 18">
            <a:extLst>
              <a:ext uri="{FF2B5EF4-FFF2-40B4-BE49-F238E27FC236}">
                <a16:creationId xmlns:a16="http://schemas.microsoft.com/office/drawing/2014/main" id="{B2FA80CF-BA29-4CF5-9D84-1D31526E1215}"/>
              </a:ext>
            </a:extLst>
          </p:cNvPr>
          <p:cNvSpPr/>
          <p:nvPr/>
        </p:nvSpPr>
        <p:spPr>
          <a:xfrm>
            <a:off x="1143" y="1799970"/>
            <a:ext cx="6205981" cy="5058029"/>
          </a:xfrm>
          <a:custGeom>
            <a:avLst/>
            <a:gdLst>
              <a:gd name="connsiteX0" fmla="*/ 0 w 6205981"/>
              <a:gd name="connsiteY0" fmla="*/ 0 h 5058029"/>
              <a:gd name="connsiteX1" fmla="*/ 0 w 6205981"/>
              <a:gd name="connsiteY1" fmla="*/ 5058029 h 5058029"/>
              <a:gd name="connsiteX2" fmla="*/ 4364990 w 6205981"/>
              <a:gd name="connsiteY2" fmla="*/ 5058029 h 5058029"/>
              <a:gd name="connsiteX3" fmla="*/ 6205982 w 6205981"/>
              <a:gd name="connsiteY3" fmla="*/ 0 h 5058029"/>
              <a:gd name="connsiteX4" fmla="*/ 0 w 6205981"/>
              <a:gd name="connsiteY4" fmla="*/ 0 h 505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5981" h="5058029">
                <a:moveTo>
                  <a:pt x="0" y="0"/>
                </a:moveTo>
                <a:lnTo>
                  <a:pt x="0" y="5058029"/>
                </a:lnTo>
                <a:lnTo>
                  <a:pt x="4364990" y="5058029"/>
                </a:lnTo>
                <a:lnTo>
                  <a:pt x="6205982" y="0"/>
                </a:lnTo>
                <a:lnTo>
                  <a:pt x="0" y="0"/>
                </a:lnTo>
                <a:close/>
              </a:path>
            </a:pathLst>
          </a:custGeom>
          <a:solidFill>
            <a:srgbClr val="EC6608"/>
          </a:solidFill>
          <a:ln w="12700" cap="flat">
            <a:noFill/>
            <a:prstDash val="solid"/>
            <a:miter/>
          </a:ln>
        </p:spPr>
        <p:txBody>
          <a:bodyPr rtlCol="0" anchor="ctr"/>
          <a:lstStyle/>
          <a:p>
            <a:endParaRPr lang="de-DE"/>
          </a:p>
        </p:txBody>
      </p:sp>
      <p:sp>
        <p:nvSpPr>
          <p:cNvPr id="10" name="Bildplatzhalter 5">
            <a:extLst>
              <a:ext uri="{FF2B5EF4-FFF2-40B4-BE49-F238E27FC236}">
                <a16:creationId xmlns:a16="http://schemas.microsoft.com/office/drawing/2014/main" id="{9AEF6772-FBE0-43F3-83D5-B7854CAEF2C4}"/>
              </a:ext>
            </a:extLst>
          </p:cNvPr>
          <p:cNvSpPr>
            <a:spLocks noGrp="1"/>
          </p:cNvSpPr>
          <p:nvPr>
            <p:ph type="pic" sz="quarter" idx="13"/>
          </p:nvPr>
        </p:nvSpPr>
        <p:spPr>
          <a:xfrm>
            <a:off x="4440810" y="1796935"/>
            <a:ext cx="7751190" cy="506106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349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9991 h 10000"/>
              <a:gd name="connsiteX1" fmla="*/ 349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991 h 10000"/>
              <a:gd name="connsiteX0" fmla="*/ 0 w 10000"/>
              <a:gd name="connsiteY0" fmla="*/ 9991 h 10000"/>
              <a:gd name="connsiteX1" fmla="*/ 3481 w 10000"/>
              <a:gd name="connsiteY1" fmla="*/ 1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991 h 10000"/>
              <a:gd name="connsiteX0" fmla="*/ 0 w 10000"/>
              <a:gd name="connsiteY0" fmla="*/ 9997 h 10006"/>
              <a:gd name="connsiteX1" fmla="*/ 2388 w 10000"/>
              <a:gd name="connsiteY1" fmla="*/ 0 h 10006"/>
              <a:gd name="connsiteX2" fmla="*/ 10000 w 10000"/>
              <a:gd name="connsiteY2" fmla="*/ 6 h 10006"/>
              <a:gd name="connsiteX3" fmla="*/ 10000 w 10000"/>
              <a:gd name="connsiteY3" fmla="*/ 10006 h 10006"/>
              <a:gd name="connsiteX4" fmla="*/ 0 w 10000"/>
              <a:gd name="connsiteY4" fmla="*/ 10006 h 10006"/>
              <a:gd name="connsiteX5" fmla="*/ 0 w 10000"/>
              <a:gd name="connsiteY5" fmla="*/ 9997 h 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6">
                <a:moveTo>
                  <a:pt x="0" y="9997"/>
                </a:moveTo>
                <a:lnTo>
                  <a:pt x="2388" y="0"/>
                </a:lnTo>
                <a:lnTo>
                  <a:pt x="10000" y="6"/>
                </a:lnTo>
                <a:lnTo>
                  <a:pt x="10000" y="10006"/>
                </a:lnTo>
                <a:lnTo>
                  <a:pt x="0" y="10006"/>
                </a:lnTo>
                <a:lnTo>
                  <a:pt x="0" y="9997"/>
                </a:lnTo>
                <a:close/>
              </a:path>
            </a:pathLst>
          </a:custGeom>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id="{D7331B77-9E39-4467-A5A1-26D356813330}"/>
              </a:ext>
            </a:extLst>
          </p:cNvPr>
          <p:cNvSpPr>
            <a:spLocks noGrp="1"/>
          </p:cNvSpPr>
          <p:nvPr>
            <p:ph type="ctrTitle"/>
          </p:nvPr>
        </p:nvSpPr>
        <p:spPr>
          <a:xfrm>
            <a:off x="561872" y="1988840"/>
            <a:ext cx="4814048" cy="1368000"/>
          </a:xfrm>
        </p:spPr>
        <p:txBody>
          <a:bodyPr anchor="b">
            <a:normAutofit/>
          </a:bodyPr>
          <a:lstStyle>
            <a:lvl1pPr algn="l">
              <a:lnSpc>
                <a:spcPct val="100000"/>
              </a:lnSpc>
              <a:defRPr sz="44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83AD5C95-7D4D-48AE-8043-4BB0A41A3DD4}"/>
              </a:ext>
            </a:extLst>
          </p:cNvPr>
          <p:cNvSpPr>
            <a:spLocks noGrp="1"/>
          </p:cNvSpPr>
          <p:nvPr>
            <p:ph type="subTitle" idx="1"/>
          </p:nvPr>
        </p:nvSpPr>
        <p:spPr>
          <a:xfrm>
            <a:off x="551384" y="3645024"/>
            <a:ext cx="4176464" cy="1655762"/>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316BD5E2-E3B3-4F91-9941-29738D96AF93}"/>
              </a:ext>
            </a:extLst>
          </p:cNvPr>
          <p:cNvSpPr>
            <a:spLocks noGrp="1"/>
          </p:cNvSpPr>
          <p:nvPr>
            <p:ph type="dt" sz="half" idx="10"/>
          </p:nvPr>
        </p:nvSpPr>
        <p:spPr>
          <a:xfrm>
            <a:off x="551384" y="5661248"/>
            <a:ext cx="1944000" cy="216000"/>
          </a:xfrm>
        </p:spPr>
        <p:txBody>
          <a:bodyPr tIns="0"/>
          <a:lstStyle>
            <a:lvl1pPr algn="l">
              <a:defRPr sz="1400">
                <a:solidFill>
                  <a:schemeClr val="bg1"/>
                </a:solidFill>
              </a:defRPr>
            </a:lvl1pPr>
          </a:lstStyle>
          <a:p>
            <a:fld id="{5A20E8D2-88BB-4AB1-99A0-C81B21E83121}" type="datetime4">
              <a:rPr lang="de-DE" smtClean="0"/>
              <a:t>21. Februar 2026</a:t>
            </a:fld>
            <a:endParaRPr lang="de-DE" dirty="0"/>
          </a:p>
        </p:txBody>
      </p:sp>
      <p:sp>
        <p:nvSpPr>
          <p:cNvPr id="9" name="Textplatzhalter 8">
            <a:extLst>
              <a:ext uri="{FF2B5EF4-FFF2-40B4-BE49-F238E27FC236}">
                <a16:creationId xmlns:a16="http://schemas.microsoft.com/office/drawing/2014/main" id="{23B92C5C-CBF0-4159-9D58-74DBE0EA8EB8}"/>
              </a:ext>
            </a:extLst>
          </p:cNvPr>
          <p:cNvSpPr>
            <a:spLocks noGrp="1"/>
          </p:cNvSpPr>
          <p:nvPr>
            <p:ph type="body" sz="quarter" idx="14"/>
          </p:nvPr>
        </p:nvSpPr>
        <p:spPr>
          <a:xfrm>
            <a:off x="551384" y="5373216"/>
            <a:ext cx="2735262" cy="288000"/>
          </a:xfrm>
        </p:spPr>
        <p:txBody>
          <a:bodyPr lIns="0" tIns="36000" rIns="0" bIns="36000"/>
          <a:lstStyle>
            <a:lvl1pPr marL="0" indent="0">
              <a:lnSpc>
                <a:spcPct val="100000"/>
              </a:lnSpc>
              <a:buFont typeface="Arial" panose="020B0604020202020204" pitchFamily="34" charset="0"/>
              <a:buNone/>
              <a:defRPr sz="1400" b="0">
                <a:solidFill>
                  <a:schemeClr val="bg1"/>
                </a:solidFill>
              </a:defRPr>
            </a:lvl1pPr>
            <a:lvl2pPr marL="0" indent="0">
              <a:lnSpc>
                <a:spcPct val="100000"/>
              </a:lnSpc>
              <a:buFont typeface="Arial" panose="020B0604020202020204" pitchFamily="34" charset="0"/>
              <a:buNone/>
              <a:defRPr sz="1400" b="0">
                <a:solidFill>
                  <a:schemeClr val="bg1"/>
                </a:solidFill>
              </a:defRPr>
            </a:lvl2pPr>
            <a:lvl3pPr marL="0" indent="0">
              <a:lnSpc>
                <a:spcPct val="100000"/>
              </a:lnSpc>
              <a:buFont typeface="Arial" panose="020B0604020202020204" pitchFamily="34" charset="0"/>
              <a:buNone/>
              <a:defRPr sz="1400" b="0">
                <a:solidFill>
                  <a:schemeClr val="bg1"/>
                </a:solidFill>
              </a:defRPr>
            </a:lvl3pPr>
            <a:lvl4pPr marL="0" indent="0">
              <a:lnSpc>
                <a:spcPct val="100000"/>
              </a:lnSpc>
              <a:buFont typeface="Arial" panose="020B0604020202020204" pitchFamily="34" charset="0"/>
              <a:buNone/>
              <a:defRPr sz="1400" b="0">
                <a:solidFill>
                  <a:schemeClr val="bg1"/>
                </a:solidFill>
              </a:defRPr>
            </a:lvl4pPr>
            <a:lvl5pPr marL="0" indent="0">
              <a:lnSpc>
                <a:spcPct val="100000"/>
              </a:lnSpc>
              <a:buFont typeface="Arial" panose="020B0604020202020204" pitchFamily="34" charset="0"/>
              <a:buNone/>
              <a:defRPr sz="1400" b="0">
                <a:solidFill>
                  <a:schemeClr val="bg1"/>
                </a:solidFill>
              </a:defRPr>
            </a:lvl5pPr>
            <a:lvl6pPr marL="0" indent="0">
              <a:lnSpc>
                <a:spcPct val="100000"/>
              </a:lnSpc>
              <a:buFont typeface="Arial" panose="020B0604020202020204" pitchFamily="34" charset="0"/>
              <a:buNone/>
              <a:defRPr sz="1400" b="0">
                <a:solidFill>
                  <a:schemeClr val="bg1"/>
                </a:solidFill>
              </a:defRPr>
            </a:lvl6pPr>
            <a:lvl7pPr marL="0" indent="0">
              <a:lnSpc>
                <a:spcPct val="100000"/>
              </a:lnSpc>
              <a:buFont typeface="Arial" panose="020B0604020202020204" pitchFamily="34" charset="0"/>
              <a:buNone/>
              <a:defRPr sz="1400" b="0">
                <a:solidFill>
                  <a:schemeClr val="bg1"/>
                </a:solidFill>
              </a:defRPr>
            </a:lvl7pPr>
            <a:lvl8pPr marL="0" indent="0">
              <a:lnSpc>
                <a:spcPct val="100000"/>
              </a:lnSpc>
              <a:buFont typeface="Arial" panose="020B0604020202020204" pitchFamily="34" charset="0"/>
              <a:buNone/>
              <a:defRPr sz="1400" b="0">
                <a:solidFill>
                  <a:schemeClr val="bg1"/>
                </a:solidFill>
              </a:defRPr>
            </a:lvl8pPr>
            <a:lvl9pPr marL="0" indent="0">
              <a:lnSpc>
                <a:spcPct val="100000"/>
              </a:lnSpc>
              <a:buFont typeface="Arial" panose="020B0604020202020204" pitchFamily="34" charset="0"/>
              <a:buNone/>
              <a:defRPr sz="1400" b="0">
                <a:solidFill>
                  <a:schemeClr val="bg1"/>
                </a:solidFill>
              </a:defRPr>
            </a:lvl9pPr>
          </a:lstStyle>
          <a:p>
            <a:pPr lvl="0"/>
            <a:r>
              <a:rPr lang="de-DE"/>
              <a:t>Mastertextformat bearbeiten
Zweite Ebene
Dritte Ebene
Vierte Ebene
Fünfte Ebene</a:t>
            </a:r>
            <a:endParaRPr lang="de-DE" dirty="0"/>
          </a:p>
        </p:txBody>
      </p:sp>
      <p:sp>
        <p:nvSpPr>
          <p:cNvPr id="11" name="Textfeld 10">
            <a:extLst>
              <a:ext uri="{FF2B5EF4-FFF2-40B4-BE49-F238E27FC236}">
                <a16:creationId xmlns:a16="http://schemas.microsoft.com/office/drawing/2014/main" id="{176C8FDC-83E3-4CFB-9FBB-CC817385F225}"/>
              </a:ext>
            </a:extLst>
          </p:cNvPr>
          <p:cNvSpPr txBox="1"/>
          <p:nvPr userDrawn="1"/>
        </p:nvSpPr>
        <p:spPr>
          <a:xfrm>
            <a:off x="551600" y="6093296"/>
            <a:ext cx="1944000" cy="269971"/>
          </a:xfrm>
          <a:prstGeom prst="rect">
            <a:avLst/>
          </a:prstGeom>
          <a:noFill/>
        </p:spPr>
        <p:txBody>
          <a:bodyPr wrap="square" lIns="0" tIns="50400" rIns="0" bIns="0" rtlCol="0">
            <a:spAutoFit/>
          </a:bodyPr>
          <a:lstStyle/>
          <a:p>
            <a:r>
              <a:rPr lang="de-DE" sz="1400" b="0" dirty="0">
                <a:solidFill>
                  <a:schemeClr val="bg1"/>
                </a:solidFill>
              </a:rPr>
              <a:t>uni-siegen.de</a:t>
            </a:r>
          </a:p>
        </p:txBody>
      </p:sp>
      <p:sp>
        <p:nvSpPr>
          <p:cNvPr id="13" name="Textfeld 12">
            <a:extLst>
              <a:ext uri="{FF2B5EF4-FFF2-40B4-BE49-F238E27FC236}">
                <a16:creationId xmlns:a16="http://schemas.microsoft.com/office/drawing/2014/main" id="{6867C71A-52EF-4930-886F-FF78AB0A4D61}"/>
              </a:ext>
            </a:extLst>
          </p:cNvPr>
          <p:cNvSpPr txBox="1"/>
          <p:nvPr userDrawn="1"/>
        </p:nvSpPr>
        <p:spPr>
          <a:xfrm>
            <a:off x="8904528" y="6093328"/>
            <a:ext cx="2808096" cy="288000"/>
          </a:xfrm>
          <a:prstGeom prst="rect">
            <a:avLst/>
          </a:prstGeom>
          <a:noFill/>
        </p:spPr>
        <p:txBody>
          <a:bodyPr wrap="square" lIns="0" tIns="7200" rIns="54000" bIns="0" rtlCol="0">
            <a:spAutoFit/>
          </a:bodyPr>
          <a:lstStyle/>
          <a:p>
            <a:pPr algn="r"/>
            <a:r>
              <a:rPr lang="de-DE" sz="1800" b="1" dirty="0">
                <a:solidFill>
                  <a:schemeClr val="tx1"/>
                </a:solidFill>
              </a:rPr>
              <a:t>www.uni-siegen.de</a:t>
            </a:r>
          </a:p>
        </p:txBody>
      </p:sp>
      <p:pic>
        <p:nvPicPr>
          <p:cNvPr id="15" name="Grafik 14">
            <a:extLst>
              <a:ext uri="{FF2B5EF4-FFF2-40B4-BE49-F238E27FC236}">
                <a16:creationId xmlns:a16="http://schemas.microsoft.com/office/drawing/2014/main" id="{81BC8DFC-328E-4592-A493-9FE55FA829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368" y="410981"/>
            <a:ext cx="2070000" cy="826248"/>
          </a:xfrm>
          <a:prstGeom prst="rect">
            <a:avLst/>
          </a:prstGeom>
        </p:spPr>
      </p:pic>
      <p:sp>
        <p:nvSpPr>
          <p:cNvPr id="7" name="Parallelogramm 6">
            <a:extLst>
              <a:ext uri="{FF2B5EF4-FFF2-40B4-BE49-F238E27FC236}">
                <a16:creationId xmlns:a16="http://schemas.microsoft.com/office/drawing/2014/main" id="{1A6939B3-CCF2-4414-BC75-53A7CB74BA33}"/>
              </a:ext>
            </a:extLst>
          </p:cNvPr>
          <p:cNvSpPr/>
          <p:nvPr userDrawn="1"/>
        </p:nvSpPr>
        <p:spPr>
          <a:xfrm>
            <a:off x="2545556" y="410982"/>
            <a:ext cx="339180" cy="826248"/>
          </a:xfrm>
          <a:prstGeom prst="parallelogram">
            <a:avLst>
              <a:gd name="adj" fmla="val 887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46C6EF21-0730-B04A-8769-E9B5EBEB7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2000" y="410981"/>
            <a:ext cx="1922245" cy="827999"/>
          </a:xfrm>
          <a:prstGeom prst="rect">
            <a:avLst/>
          </a:prstGeom>
        </p:spPr>
      </p:pic>
    </p:spTree>
    <p:extLst>
      <p:ext uri="{BB962C8B-B14F-4D97-AF65-F5344CB8AC3E}">
        <p14:creationId xmlns:p14="http://schemas.microsoft.com/office/powerpoint/2010/main" val="3082663332"/>
      </p:ext>
    </p:extLst>
  </p:cSld>
  <p:clrMapOvr>
    <a:masterClrMapping/>
  </p:clrMapOvr>
  <p:extLst>
    <p:ext uri="{DCECCB84-F9BA-43D5-87BE-67443E8EF086}">
      <p15:sldGuideLst xmlns:p15="http://schemas.microsoft.com/office/powerpoint/2012/main">
        <p15:guide id="1" orient="horz" pos="66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 Layout 3">
    <p:bg>
      <p:bgPr>
        <a:solidFill>
          <a:srgbClr val="FBBA00"/>
        </a:solidFill>
        <a:effectLst/>
      </p:bgPr>
    </p:bg>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78B85CFC-87BC-4EE9-A46A-E000229108B3}"/>
              </a:ext>
            </a:extLst>
          </p:cNvPr>
          <p:cNvSpPr>
            <a:spLocks noGrp="1"/>
          </p:cNvSpPr>
          <p:nvPr>
            <p:ph type="title"/>
          </p:nvPr>
        </p:nvSpPr>
        <p:spPr>
          <a:xfrm>
            <a:off x="0" y="1268760"/>
            <a:ext cx="6838718" cy="2592000"/>
          </a:xfrm>
          <a:custGeom>
            <a:avLst/>
            <a:gdLst>
              <a:gd name="connsiteX0" fmla="*/ 0 w 6838718"/>
              <a:gd name="connsiteY0" fmla="*/ 0 h 2592000"/>
              <a:gd name="connsiteX1" fmla="*/ 6838718 w 6838718"/>
              <a:gd name="connsiteY1" fmla="*/ 0 h 2592000"/>
              <a:gd name="connsiteX2" fmla="*/ 5895623 w 6838718"/>
              <a:gd name="connsiteY2" fmla="*/ 2592000 h 2592000"/>
              <a:gd name="connsiteX3" fmla="*/ 0 w 6838718"/>
              <a:gd name="connsiteY3" fmla="*/ 2592000 h 2592000"/>
            </a:gdLst>
            <a:ahLst/>
            <a:cxnLst>
              <a:cxn ang="0">
                <a:pos x="connsiteX0" y="connsiteY0"/>
              </a:cxn>
              <a:cxn ang="0">
                <a:pos x="connsiteX1" y="connsiteY1"/>
              </a:cxn>
              <a:cxn ang="0">
                <a:pos x="connsiteX2" y="connsiteY2"/>
              </a:cxn>
              <a:cxn ang="0">
                <a:pos x="connsiteX3" y="connsiteY3"/>
              </a:cxn>
            </a:cxnLst>
            <a:rect l="l" t="t" r="r" b="b"/>
            <a:pathLst>
              <a:path w="6838718" h="2592000">
                <a:moveTo>
                  <a:pt x="0" y="0"/>
                </a:moveTo>
                <a:lnTo>
                  <a:pt x="6838718" y="0"/>
                </a:lnTo>
                <a:lnTo>
                  <a:pt x="5895623" y="2592000"/>
                </a:lnTo>
                <a:lnTo>
                  <a:pt x="0" y="2592000"/>
                </a:lnTo>
                <a:close/>
              </a:path>
            </a:pathLst>
          </a:custGeom>
          <a:solidFill>
            <a:srgbClr val="EC6608"/>
          </a:solidFill>
        </p:spPr>
        <p:txBody>
          <a:bodyPr wrap="square" lIns="547200" tIns="324000" rIns="648000" bIns="0" anchor="t" anchorCtr="0">
            <a:noAutofit/>
          </a:bodyPr>
          <a:lstStyle>
            <a:lvl1pPr>
              <a:lnSpc>
                <a:spcPct val="100000"/>
              </a:lnSpc>
              <a:defRPr sz="5000">
                <a:solidFill>
                  <a:schemeClr val="bg1"/>
                </a:solidFill>
              </a:defRPr>
            </a:lvl1pPr>
          </a:lstStyle>
          <a:p>
            <a:r>
              <a:rPr lang="de-DE" dirty="0"/>
              <a:t>Mastertitelformat bearbeiten</a:t>
            </a:r>
          </a:p>
        </p:txBody>
      </p:sp>
    </p:spTree>
    <p:extLst>
      <p:ext uri="{BB962C8B-B14F-4D97-AF65-F5344CB8AC3E}">
        <p14:creationId xmlns:p14="http://schemas.microsoft.com/office/powerpoint/2010/main" val="121817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 Layout 4">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139C1ECA-6431-40F3-B8C1-71E5F8949E9B}"/>
              </a:ext>
            </a:extLst>
          </p:cNvPr>
          <p:cNvSpPr>
            <a:spLocks noGrp="1"/>
          </p:cNvSpPr>
          <p:nvPr>
            <p:ph type="pic" sz="quarter" idx="10"/>
          </p:nvPr>
        </p:nvSpPr>
        <p:spPr>
          <a:xfrm>
            <a:off x="0" y="0"/>
            <a:ext cx="12192000" cy="6858000"/>
          </a:xfrm>
        </p:spPr>
        <p:txBody>
          <a:bodyPr/>
          <a:lstStyle/>
          <a:p>
            <a:r>
              <a:rPr lang="de-DE"/>
              <a:t>Bild durch Klicken auf Symbol hinzufügen</a:t>
            </a:r>
            <a:endParaRPr lang="de-DE" dirty="0"/>
          </a:p>
        </p:txBody>
      </p:sp>
      <p:sp>
        <p:nvSpPr>
          <p:cNvPr id="18" name="Titel 17">
            <a:extLst>
              <a:ext uri="{FF2B5EF4-FFF2-40B4-BE49-F238E27FC236}">
                <a16:creationId xmlns:a16="http://schemas.microsoft.com/office/drawing/2014/main" id="{78B85CFC-87BC-4EE9-A46A-E000229108B3}"/>
              </a:ext>
            </a:extLst>
          </p:cNvPr>
          <p:cNvSpPr>
            <a:spLocks noGrp="1"/>
          </p:cNvSpPr>
          <p:nvPr>
            <p:ph type="title"/>
          </p:nvPr>
        </p:nvSpPr>
        <p:spPr>
          <a:xfrm>
            <a:off x="0" y="1268760"/>
            <a:ext cx="6838718" cy="2592000"/>
          </a:xfrm>
          <a:custGeom>
            <a:avLst/>
            <a:gdLst>
              <a:gd name="connsiteX0" fmla="*/ 0 w 6838718"/>
              <a:gd name="connsiteY0" fmla="*/ 0 h 2592000"/>
              <a:gd name="connsiteX1" fmla="*/ 6838718 w 6838718"/>
              <a:gd name="connsiteY1" fmla="*/ 0 h 2592000"/>
              <a:gd name="connsiteX2" fmla="*/ 5895623 w 6838718"/>
              <a:gd name="connsiteY2" fmla="*/ 2592000 h 2592000"/>
              <a:gd name="connsiteX3" fmla="*/ 0 w 6838718"/>
              <a:gd name="connsiteY3" fmla="*/ 2592000 h 2592000"/>
            </a:gdLst>
            <a:ahLst/>
            <a:cxnLst>
              <a:cxn ang="0">
                <a:pos x="connsiteX0" y="connsiteY0"/>
              </a:cxn>
              <a:cxn ang="0">
                <a:pos x="connsiteX1" y="connsiteY1"/>
              </a:cxn>
              <a:cxn ang="0">
                <a:pos x="connsiteX2" y="connsiteY2"/>
              </a:cxn>
              <a:cxn ang="0">
                <a:pos x="connsiteX3" y="connsiteY3"/>
              </a:cxn>
            </a:cxnLst>
            <a:rect l="l" t="t" r="r" b="b"/>
            <a:pathLst>
              <a:path w="6838718" h="2592000">
                <a:moveTo>
                  <a:pt x="0" y="0"/>
                </a:moveTo>
                <a:lnTo>
                  <a:pt x="6838718" y="0"/>
                </a:lnTo>
                <a:lnTo>
                  <a:pt x="5895623" y="2592000"/>
                </a:lnTo>
                <a:lnTo>
                  <a:pt x="0" y="2592000"/>
                </a:lnTo>
                <a:close/>
              </a:path>
            </a:pathLst>
          </a:custGeom>
          <a:solidFill>
            <a:schemeClr val="accent2"/>
          </a:solidFill>
        </p:spPr>
        <p:txBody>
          <a:bodyPr wrap="square" lIns="547200" tIns="324000" rIns="648000" bIns="0" anchor="t" anchorCtr="0">
            <a:noAutofit/>
          </a:bodyPr>
          <a:lstStyle>
            <a:lvl1pPr>
              <a:lnSpc>
                <a:spcPct val="100000"/>
              </a:lnSpc>
              <a:defRPr sz="5000">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1745751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59181-A5FC-47F3-87A1-2CDDE50946D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83E398D-CAE1-4AC5-A789-FF2CE97C3E3E}"/>
              </a:ext>
            </a:extLst>
          </p:cNvPr>
          <p:cNvSpPr>
            <a:spLocks noGrp="1"/>
          </p:cNvSpPr>
          <p:nvPr>
            <p:ph sz="half" idx="1"/>
          </p:nvPr>
        </p:nvSpPr>
        <p:spPr>
          <a:xfrm>
            <a:off x="551384" y="1700808"/>
            <a:ext cx="5328000" cy="4464000"/>
          </a:xfrm>
        </p:spPr>
        <p:txBody>
          <a:bodyPr/>
          <a:lstStyle/>
          <a:p>
            <a:pPr lvl="0"/>
            <a:r>
              <a:rPr lang="de-DE"/>
              <a:t>Mastertextformat bearbeiten
Zweite Ebene
Dritte Ebene
Vierte Ebene
Fünfte Ebene</a:t>
            </a:r>
            <a:endParaRPr lang="de-DE" dirty="0"/>
          </a:p>
        </p:txBody>
      </p:sp>
      <p:sp>
        <p:nvSpPr>
          <p:cNvPr id="4" name="Inhaltsplatzhalter 3">
            <a:extLst>
              <a:ext uri="{FF2B5EF4-FFF2-40B4-BE49-F238E27FC236}">
                <a16:creationId xmlns:a16="http://schemas.microsoft.com/office/drawing/2014/main" id="{4FB55922-D5F9-431B-B7B4-5D81B0B87941}"/>
              </a:ext>
            </a:extLst>
          </p:cNvPr>
          <p:cNvSpPr>
            <a:spLocks noGrp="1"/>
          </p:cNvSpPr>
          <p:nvPr>
            <p:ph sz="half" idx="2"/>
          </p:nvPr>
        </p:nvSpPr>
        <p:spPr>
          <a:xfrm>
            <a:off x="6312608" y="1700808"/>
            <a:ext cx="5328000" cy="4464000"/>
          </a:xfrm>
        </p:spPr>
        <p:txBody>
          <a:bodyPr/>
          <a:lstStyle/>
          <a:p>
            <a:pPr lvl="0"/>
            <a:r>
              <a:rPr lang="de-DE" dirty="0"/>
              <a:t>Mastertextformat bearbeiten
Zweite Ebene
Dritte Ebene
Vierte Ebene
Fünfte Ebene</a:t>
            </a:r>
          </a:p>
        </p:txBody>
      </p:sp>
      <p:sp>
        <p:nvSpPr>
          <p:cNvPr id="5" name="Datumsplatzhalter 4">
            <a:extLst>
              <a:ext uri="{FF2B5EF4-FFF2-40B4-BE49-F238E27FC236}">
                <a16:creationId xmlns:a16="http://schemas.microsoft.com/office/drawing/2014/main" id="{3A7D0E5D-BC05-4255-A6DC-D38E3CC8120B}"/>
              </a:ext>
            </a:extLst>
          </p:cNvPr>
          <p:cNvSpPr>
            <a:spLocks noGrp="1"/>
          </p:cNvSpPr>
          <p:nvPr>
            <p:ph type="dt" sz="half" idx="10"/>
          </p:nvPr>
        </p:nvSpPr>
        <p:spPr/>
        <p:txBody>
          <a:bodyPr/>
          <a:lstStyle/>
          <a:p>
            <a:fld id="{F33CF34B-4E98-4F0D-83BA-6DF271F36FC5}" type="datetime4">
              <a:rPr lang="de-DE" smtClean="0"/>
              <a:t>21. Februar 2026</a:t>
            </a:fld>
            <a:endParaRPr lang="de-DE"/>
          </a:p>
        </p:txBody>
      </p:sp>
      <p:sp>
        <p:nvSpPr>
          <p:cNvPr id="6" name="Fußzeilenplatzhalter 5">
            <a:extLst>
              <a:ext uri="{FF2B5EF4-FFF2-40B4-BE49-F238E27FC236}">
                <a16:creationId xmlns:a16="http://schemas.microsoft.com/office/drawing/2014/main" id="{0DCBBFB0-EAB5-4825-9B89-36EBE40923C7}"/>
              </a:ext>
            </a:extLst>
          </p:cNvPr>
          <p:cNvSpPr>
            <a:spLocks noGrp="1"/>
          </p:cNvSpPr>
          <p:nvPr>
            <p:ph type="ftr" sz="quarter" idx="11"/>
          </p:nvPr>
        </p:nvSpPr>
        <p:spPr/>
        <p:txBody>
          <a:bodyPr/>
          <a:lstStyle/>
          <a:p>
            <a:r>
              <a:rPr lang="de-DE"/>
              <a:t>Die biographische Bedeutung der Kinder- und Jugendarbeit im Lebensverlauf</a:t>
            </a:r>
          </a:p>
        </p:txBody>
      </p:sp>
      <p:sp>
        <p:nvSpPr>
          <p:cNvPr id="7" name="Foliennummernplatzhalter 6">
            <a:extLst>
              <a:ext uri="{FF2B5EF4-FFF2-40B4-BE49-F238E27FC236}">
                <a16:creationId xmlns:a16="http://schemas.microsoft.com/office/drawing/2014/main" id="{C78D0496-54A8-4E07-AD63-9FB99172FAFA}"/>
              </a:ext>
            </a:extLst>
          </p:cNvPr>
          <p:cNvSpPr>
            <a:spLocks noGrp="1"/>
          </p:cNvSpPr>
          <p:nvPr>
            <p:ph type="sldNum" sz="quarter" idx="12"/>
          </p:nvPr>
        </p:nvSpPr>
        <p:spPr/>
        <p:txBody>
          <a:bodyPr/>
          <a:lstStyle/>
          <a:p>
            <a:fld id="{2155E1C8-C15B-4C47-AD9F-B8F50D129449}" type="slidenum">
              <a:rPr lang="de-DE" smtClean="0"/>
              <a:t>‹Nr.›</a:t>
            </a:fld>
            <a:endParaRPr lang="de-DE"/>
          </a:p>
        </p:txBody>
      </p:sp>
      <p:sp>
        <p:nvSpPr>
          <p:cNvPr id="10" name="Textplatzhalter 8">
            <a:extLst>
              <a:ext uri="{FF2B5EF4-FFF2-40B4-BE49-F238E27FC236}">
                <a16:creationId xmlns:a16="http://schemas.microsoft.com/office/drawing/2014/main" id="{40AA0BFF-7BA6-4EBB-92CF-30DC602DF210}"/>
              </a:ext>
            </a:extLst>
          </p:cNvPr>
          <p:cNvSpPr>
            <a:spLocks noGrp="1"/>
          </p:cNvSpPr>
          <p:nvPr>
            <p:ph type="body" sz="quarter" idx="14"/>
          </p:nvPr>
        </p:nvSpPr>
        <p:spPr>
          <a:xfrm>
            <a:off x="552616" y="260648"/>
            <a:ext cx="11088000" cy="288000"/>
          </a:xfrm>
        </p:spPr>
        <p:txBody>
          <a:bodyPr tIns="0" bIns="7200" anchor="b" anchorCtr="0"/>
          <a:lstStyle>
            <a:lvl1pPr marL="0" indent="0">
              <a:spcBef>
                <a:spcPts val="0"/>
              </a:spcBef>
              <a:spcAft>
                <a:spcPts val="0"/>
              </a:spcAft>
              <a:buFont typeface="+mj-lt"/>
              <a:buNone/>
              <a:defRPr sz="1400" b="0" u="sng">
                <a:solidFill>
                  <a:schemeClr val="tx1"/>
                </a:solidFill>
              </a:defRPr>
            </a:lvl1pPr>
            <a:lvl2pPr marL="0" indent="0">
              <a:spcBef>
                <a:spcPts val="0"/>
              </a:spcBef>
              <a:spcAft>
                <a:spcPts val="0"/>
              </a:spcAft>
              <a:buFont typeface="+mj-lt"/>
              <a:buNone/>
              <a:defRPr sz="1400" b="0" u="none">
                <a:solidFill>
                  <a:schemeClr val="tx1"/>
                </a:solidFill>
              </a:defRPr>
            </a:lvl2pPr>
            <a:lvl3pPr marL="0" indent="0">
              <a:spcBef>
                <a:spcPts val="0"/>
              </a:spcBef>
              <a:spcAft>
                <a:spcPts val="0"/>
              </a:spcAft>
              <a:buFont typeface="+mj-lt"/>
              <a:buNone/>
              <a:defRPr sz="1400" b="0" u="none">
                <a:solidFill>
                  <a:schemeClr val="tx1"/>
                </a:solidFill>
              </a:defRPr>
            </a:lvl3pPr>
            <a:lvl4pPr marL="0" indent="0">
              <a:spcBef>
                <a:spcPts val="0"/>
              </a:spcBef>
              <a:spcAft>
                <a:spcPts val="0"/>
              </a:spcAft>
              <a:buFont typeface="+mj-lt"/>
              <a:buNone/>
              <a:defRPr sz="1400" b="0" u="none">
                <a:solidFill>
                  <a:schemeClr val="tx1"/>
                </a:solidFill>
              </a:defRPr>
            </a:lvl4pPr>
            <a:lvl5pPr marL="0" indent="0">
              <a:spcBef>
                <a:spcPts val="0"/>
              </a:spcBef>
              <a:spcAft>
                <a:spcPts val="0"/>
              </a:spcAft>
              <a:buFont typeface="+mj-lt"/>
              <a:buNone/>
              <a:defRPr sz="1400" b="0" u="none">
                <a:solidFill>
                  <a:schemeClr val="tx1"/>
                </a:solidFill>
              </a:defRPr>
            </a:lvl5pPr>
            <a:lvl6pPr marL="0" indent="0">
              <a:spcBef>
                <a:spcPts val="0"/>
              </a:spcBef>
              <a:spcAft>
                <a:spcPts val="0"/>
              </a:spcAft>
              <a:buFont typeface="+mj-lt"/>
              <a:buNone/>
              <a:defRPr sz="1400" b="0" u="none">
                <a:solidFill>
                  <a:schemeClr val="tx1"/>
                </a:solidFill>
              </a:defRPr>
            </a:lvl6pPr>
            <a:lvl7pPr marL="0" indent="0">
              <a:spcBef>
                <a:spcPts val="0"/>
              </a:spcBef>
              <a:spcAft>
                <a:spcPts val="0"/>
              </a:spcAft>
              <a:buFont typeface="+mj-lt"/>
              <a:buNone/>
              <a:defRPr sz="1400" b="0" u="none">
                <a:solidFill>
                  <a:schemeClr val="tx1"/>
                </a:solidFill>
              </a:defRPr>
            </a:lvl7pPr>
            <a:lvl8pPr marL="0" indent="0">
              <a:spcBef>
                <a:spcPts val="0"/>
              </a:spcBef>
              <a:spcAft>
                <a:spcPts val="0"/>
              </a:spcAft>
              <a:buFont typeface="+mj-lt"/>
              <a:buNone/>
              <a:defRPr sz="1400" b="0" u="none">
                <a:solidFill>
                  <a:schemeClr val="tx1"/>
                </a:solidFill>
              </a:defRPr>
            </a:lvl8pPr>
            <a:lvl9pPr marL="0" indent="0">
              <a:spcBef>
                <a:spcPts val="0"/>
              </a:spcBef>
              <a:spcAft>
                <a:spcPts val="0"/>
              </a:spcAft>
              <a:buFont typeface="+mj-lt"/>
              <a:buNone/>
              <a:defRPr sz="1400" b="0" u="none">
                <a:solidFill>
                  <a:schemeClr val="tx1"/>
                </a:solidFill>
              </a:defRPr>
            </a:lvl9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857251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Bild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59181-A5FC-47F3-87A1-2CDDE50946DC}"/>
              </a:ext>
            </a:extLst>
          </p:cNvPr>
          <p:cNvSpPr>
            <a:spLocks noGrp="1"/>
          </p:cNvSpPr>
          <p:nvPr>
            <p:ph type="title"/>
          </p:nvPr>
        </p:nvSpPr>
        <p:spPr/>
        <p:txBody>
          <a:bodyPr/>
          <a:lstStyle/>
          <a:p>
            <a:r>
              <a:rPr lang="de-DE"/>
              <a:t>Mastertitelformat bearbeiten</a:t>
            </a:r>
          </a:p>
        </p:txBody>
      </p:sp>
      <p:sp>
        <p:nvSpPr>
          <p:cNvPr id="4" name="Inhaltsplatzhalter 3">
            <a:extLst>
              <a:ext uri="{FF2B5EF4-FFF2-40B4-BE49-F238E27FC236}">
                <a16:creationId xmlns:a16="http://schemas.microsoft.com/office/drawing/2014/main" id="{4FB55922-D5F9-431B-B7B4-5D81B0B87941}"/>
              </a:ext>
            </a:extLst>
          </p:cNvPr>
          <p:cNvSpPr>
            <a:spLocks noGrp="1"/>
          </p:cNvSpPr>
          <p:nvPr>
            <p:ph sz="half" idx="2"/>
          </p:nvPr>
        </p:nvSpPr>
        <p:spPr>
          <a:xfrm>
            <a:off x="6312024" y="1701304"/>
            <a:ext cx="5328000" cy="4464000"/>
          </a:xfrm>
        </p:spPr>
        <p:txBody>
          <a:bodyPr/>
          <a:lstStyle/>
          <a:p>
            <a:pPr lvl="0"/>
            <a:r>
              <a:rPr lang="de-DE"/>
              <a:t>Mastertextformat bearbeiten
Zweite Ebene
Dritte Ebene
Vierte Ebene
Fünfte Ebene</a:t>
            </a:r>
            <a:endParaRPr lang="de-DE" dirty="0"/>
          </a:p>
        </p:txBody>
      </p:sp>
      <p:sp>
        <p:nvSpPr>
          <p:cNvPr id="5" name="Datumsplatzhalter 4">
            <a:extLst>
              <a:ext uri="{FF2B5EF4-FFF2-40B4-BE49-F238E27FC236}">
                <a16:creationId xmlns:a16="http://schemas.microsoft.com/office/drawing/2014/main" id="{3A7D0E5D-BC05-4255-A6DC-D38E3CC8120B}"/>
              </a:ext>
            </a:extLst>
          </p:cNvPr>
          <p:cNvSpPr>
            <a:spLocks noGrp="1"/>
          </p:cNvSpPr>
          <p:nvPr>
            <p:ph type="dt" sz="half" idx="10"/>
          </p:nvPr>
        </p:nvSpPr>
        <p:spPr/>
        <p:txBody>
          <a:bodyPr/>
          <a:lstStyle/>
          <a:p>
            <a:fld id="{639DB839-1642-4C7E-AF1C-B9099728EABE}" type="datetime4">
              <a:rPr lang="de-DE" smtClean="0"/>
              <a:t>21. Februar 2026</a:t>
            </a:fld>
            <a:endParaRPr lang="de-DE"/>
          </a:p>
        </p:txBody>
      </p:sp>
      <p:sp>
        <p:nvSpPr>
          <p:cNvPr id="6" name="Fußzeilenplatzhalter 5">
            <a:extLst>
              <a:ext uri="{FF2B5EF4-FFF2-40B4-BE49-F238E27FC236}">
                <a16:creationId xmlns:a16="http://schemas.microsoft.com/office/drawing/2014/main" id="{0DCBBFB0-EAB5-4825-9B89-36EBE40923C7}"/>
              </a:ext>
            </a:extLst>
          </p:cNvPr>
          <p:cNvSpPr>
            <a:spLocks noGrp="1"/>
          </p:cNvSpPr>
          <p:nvPr>
            <p:ph type="ftr" sz="quarter" idx="11"/>
          </p:nvPr>
        </p:nvSpPr>
        <p:spPr/>
        <p:txBody>
          <a:bodyPr/>
          <a:lstStyle/>
          <a:p>
            <a:r>
              <a:rPr lang="de-DE"/>
              <a:t>Die biographische Bedeutung der Kinder- und Jugendarbeit im Lebensverlauf</a:t>
            </a:r>
          </a:p>
        </p:txBody>
      </p:sp>
      <p:sp>
        <p:nvSpPr>
          <p:cNvPr id="7" name="Foliennummernplatzhalter 6">
            <a:extLst>
              <a:ext uri="{FF2B5EF4-FFF2-40B4-BE49-F238E27FC236}">
                <a16:creationId xmlns:a16="http://schemas.microsoft.com/office/drawing/2014/main" id="{C78D0496-54A8-4E07-AD63-9FB99172FAFA}"/>
              </a:ext>
            </a:extLst>
          </p:cNvPr>
          <p:cNvSpPr>
            <a:spLocks noGrp="1"/>
          </p:cNvSpPr>
          <p:nvPr>
            <p:ph type="sldNum" sz="quarter" idx="12"/>
          </p:nvPr>
        </p:nvSpPr>
        <p:spPr/>
        <p:txBody>
          <a:bodyPr/>
          <a:lstStyle/>
          <a:p>
            <a:fld id="{2155E1C8-C15B-4C47-AD9F-B8F50D129449}" type="slidenum">
              <a:rPr lang="de-DE" smtClean="0"/>
              <a:t>‹Nr.›</a:t>
            </a:fld>
            <a:endParaRPr lang="de-DE"/>
          </a:p>
        </p:txBody>
      </p:sp>
      <p:sp>
        <p:nvSpPr>
          <p:cNvPr id="9" name="Bildplatzhalter 8">
            <a:extLst>
              <a:ext uri="{FF2B5EF4-FFF2-40B4-BE49-F238E27FC236}">
                <a16:creationId xmlns:a16="http://schemas.microsoft.com/office/drawing/2014/main" id="{87A5EAE3-80BA-4A43-A401-4A651BF06618}"/>
              </a:ext>
            </a:extLst>
          </p:cNvPr>
          <p:cNvSpPr>
            <a:spLocks noGrp="1"/>
          </p:cNvSpPr>
          <p:nvPr>
            <p:ph type="pic" sz="quarter" idx="13"/>
          </p:nvPr>
        </p:nvSpPr>
        <p:spPr>
          <a:xfrm>
            <a:off x="551384" y="1845304"/>
            <a:ext cx="5328000" cy="4320000"/>
          </a:xfrm>
        </p:spPr>
        <p:txBody>
          <a:bodyPr/>
          <a:lstStyle/>
          <a:p>
            <a:r>
              <a:rPr lang="de-DE"/>
              <a:t>Bild durch Klicken auf Symbol hinzufügen</a:t>
            </a:r>
            <a:endParaRPr lang="de-DE" dirty="0"/>
          </a:p>
        </p:txBody>
      </p:sp>
      <p:sp>
        <p:nvSpPr>
          <p:cNvPr id="10" name="Textplatzhalter 8">
            <a:extLst>
              <a:ext uri="{FF2B5EF4-FFF2-40B4-BE49-F238E27FC236}">
                <a16:creationId xmlns:a16="http://schemas.microsoft.com/office/drawing/2014/main" id="{E1AD9D60-E146-4AF1-943E-E3D2CA018C17}"/>
              </a:ext>
            </a:extLst>
          </p:cNvPr>
          <p:cNvSpPr>
            <a:spLocks noGrp="1"/>
          </p:cNvSpPr>
          <p:nvPr>
            <p:ph type="body" sz="quarter" idx="14"/>
          </p:nvPr>
        </p:nvSpPr>
        <p:spPr>
          <a:xfrm>
            <a:off x="552616" y="260648"/>
            <a:ext cx="11088000" cy="288000"/>
          </a:xfrm>
        </p:spPr>
        <p:txBody>
          <a:bodyPr tIns="0" bIns="7200" anchor="b" anchorCtr="0"/>
          <a:lstStyle>
            <a:lvl1pPr marL="0" indent="0">
              <a:spcBef>
                <a:spcPts val="0"/>
              </a:spcBef>
              <a:spcAft>
                <a:spcPts val="0"/>
              </a:spcAft>
              <a:buFont typeface="+mj-lt"/>
              <a:buNone/>
              <a:defRPr sz="1400" b="0" u="sng">
                <a:solidFill>
                  <a:schemeClr val="tx1"/>
                </a:solidFill>
              </a:defRPr>
            </a:lvl1pPr>
            <a:lvl2pPr marL="0" indent="0">
              <a:spcBef>
                <a:spcPts val="0"/>
              </a:spcBef>
              <a:spcAft>
                <a:spcPts val="0"/>
              </a:spcAft>
              <a:buFont typeface="+mj-lt"/>
              <a:buNone/>
              <a:defRPr sz="1400" b="0" u="none">
                <a:solidFill>
                  <a:schemeClr val="tx1"/>
                </a:solidFill>
              </a:defRPr>
            </a:lvl2pPr>
            <a:lvl3pPr marL="0" indent="0">
              <a:spcBef>
                <a:spcPts val="0"/>
              </a:spcBef>
              <a:spcAft>
                <a:spcPts val="0"/>
              </a:spcAft>
              <a:buFont typeface="+mj-lt"/>
              <a:buNone/>
              <a:defRPr sz="1400" b="0" u="none">
                <a:solidFill>
                  <a:schemeClr val="tx1"/>
                </a:solidFill>
              </a:defRPr>
            </a:lvl3pPr>
            <a:lvl4pPr marL="0" indent="0">
              <a:spcBef>
                <a:spcPts val="0"/>
              </a:spcBef>
              <a:spcAft>
                <a:spcPts val="0"/>
              </a:spcAft>
              <a:buFont typeface="+mj-lt"/>
              <a:buNone/>
              <a:defRPr sz="1400" b="0" u="none">
                <a:solidFill>
                  <a:schemeClr val="tx1"/>
                </a:solidFill>
              </a:defRPr>
            </a:lvl4pPr>
            <a:lvl5pPr marL="0" indent="0">
              <a:spcBef>
                <a:spcPts val="0"/>
              </a:spcBef>
              <a:spcAft>
                <a:spcPts val="0"/>
              </a:spcAft>
              <a:buFont typeface="+mj-lt"/>
              <a:buNone/>
              <a:defRPr sz="1400" b="0" u="none">
                <a:solidFill>
                  <a:schemeClr val="tx1"/>
                </a:solidFill>
              </a:defRPr>
            </a:lvl5pPr>
            <a:lvl6pPr marL="0" indent="0">
              <a:spcBef>
                <a:spcPts val="0"/>
              </a:spcBef>
              <a:spcAft>
                <a:spcPts val="0"/>
              </a:spcAft>
              <a:buFont typeface="+mj-lt"/>
              <a:buNone/>
              <a:defRPr sz="1400" b="0" u="none">
                <a:solidFill>
                  <a:schemeClr val="tx1"/>
                </a:solidFill>
              </a:defRPr>
            </a:lvl6pPr>
            <a:lvl7pPr marL="0" indent="0">
              <a:spcBef>
                <a:spcPts val="0"/>
              </a:spcBef>
              <a:spcAft>
                <a:spcPts val="0"/>
              </a:spcAft>
              <a:buFont typeface="+mj-lt"/>
              <a:buNone/>
              <a:defRPr sz="1400" b="0" u="none">
                <a:solidFill>
                  <a:schemeClr val="tx1"/>
                </a:solidFill>
              </a:defRPr>
            </a:lvl7pPr>
            <a:lvl8pPr marL="0" indent="0">
              <a:spcBef>
                <a:spcPts val="0"/>
              </a:spcBef>
              <a:spcAft>
                <a:spcPts val="0"/>
              </a:spcAft>
              <a:buFont typeface="+mj-lt"/>
              <a:buNone/>
              <a:defRPr sz="1400" b="0" u="none">
                <a:solidFill>
                  <a:schemeClr val="tx1"/>
                </a:solidFill>
              </a:defRPr>
            </a:lvl8pPr>
            <a:lvl9pPr marL="0" indent="0">
              <a:spcBef>
                <a:spcPts val="0"/>
              </a:spcBef>
              <a:spcAft>
                <a:spcPts val="0"/>
              </a:spcAft>
              <a:buFont typeface="+mj-lt"/>
              <a:buNone/>
              <a:defRPr sz="1400" b="0" u="none">
                <a:solidFill>
                  <a:schemeClr val="tx1"/>
                </a:solidFill>
              </a:defRPr>
            </a:lvl9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229816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und Hervorhebung">
    <p:spTree>
      <p:nvGrpSpPr>
        <p:cNvPr id="1" name=""/>
        <p:cNvGrpSpPr/>
        <p:nvPr/>
      </p:nvGrpSpPr>
      <p:grpSpPr>
        <a:xfrm>
          <a:off x="0" y="0"/>
          <a:ext cx="0" cy="0"/>
          <a:chOff x="0" y="0"/>
          <a:chExt cx="0" cy="0"/>
        </a:xfrm>
      </p:grpSpPr>
      <p:sp>
        <p:nvSpPr>
          <p:cNvPr id="15" name="Freihandform: Form 14">
            <a:extLst>
              <a:ext uri="{FF2B5EF4-FFF2-40B4-BE49-F238E27FC236}">
                <a16:creationId xmlns:a16="http://schemas.microsoft.com/office/drawing/2014/main" id="{447AD8CB-006B-438B-AD4F-EE90B20E5DCA}"/>
              </a:ext>
            </a:extLst>
          </p:cNvPr>
          <p:cNvSpPr/>
          <p:nvPr/>
        </p:nvSpPr>
        <p:spPr>
          <a:xfrm>
            <a:off x="4826761" y="1799970"/>
            <a:ext cx="7367523" cy="3630675"/>
          </a:xfrm>
          <a:custGeom>
            <a:avLst/>
            <a:gdLst>
              <a:gd name="connsiteX0" fmla="*/ 7367524 w 7367523"/>
              <a:gd name="connsiteY0" fmla="*/ 0 h 3630675"/>
              <a:gd name="connsiteX1" fmla="*/ 1321435 w 7367523"/>
              <a:gd name="connsiteY1" fmla="*/ 0 h 3630675"/>
              <a:gd name="connsiteX2" fmla="*/ 0 w 7367523"/>
              <a:gd name="connsiteY2" fmla="*/ 3630676 h 3630675"/>
              <a:gd name="connsiteX3" fmla="*/ 7367524 w 7367523"/>
              <a:gd name="connsiteY3" fmla="*/ 3630676 h 3630675"/>
              <a:gd name="connsiteX4" fmla="*/ 7367524 w 7367523"/>
              <a:gd name="connsiteY4" fmla="*/ 0 h 363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523" h="3630675">
                <a:moveTo>
                  <a:pt x="7367524" y="0"/>
                </a:moveTo>
                <a:lnTo>
                  <a:pt x="1321435" y="0"/>
                </a:lnTo>
                <a:lnTo>
                  <a:pt x="0" y="3630676"/>
                </a:lnTo>
                <a:lnTo>
                  <a:pt x="7367524" y="3630676"/>
                </a:lnTo>
                <a:lnTo>
                  <a:pt x="7367524" y="0"/>
                </a:lnTo>
                <a:close/>
              </a:path>
            </a:pathLst>
          </a:custGeom>
          <a:solidFill>
            <a:schemeClr val="accent2"/>
          </a:solidFill>
          <a:ln w="12700" cap="flat">
            <a:noFill/>
            <a:prstDash val="solid"/>
            <a:miter/>
          </a:ln>
        </p:spPr>
        <p:txBody>
          <a:bodyPr rtlCol="0" anchor="ctr"/>
          <a:lstStyle/>
          <a:p>
            <a:endParaRPr lang="de-DE"/>
          </a:p>
        </p:txBody>
      </p:sp>
      <p:sp>
        <p:nvSpPr>
          <p:cNvPr id="2" name="Titel 1">
            <a:extLst>
              <a:ext uri="{FF2B5EF4-FFF2-40B4-BE49-F238E27FC236}">
                <a16:creationId xmlns:a16="http://schemas.microsoft.com/office/drawing/2014/main" id="{CE859181-A5FC-47F3-87A1-2CDDE50946DC}"/>
              </a:ext>
            </a:extLst>
          </p:cNvPr>
          <p:cNvSpPr>
            <a:spLocks noGrp="1"/>
          </p:cNvSpPr>
          <p:nvPr>
            <p:ph type="title"/>
          </p:nvPr>
        </p:nvSpPr>
        <p:spPr/>
        <p:txBody>
          <a:bodyPr/>
          <a:lstStyle/>
          <a:p>
            <a:r>
              <a:rPr lang="de-DE"/>
              <a:t>Mastertitelformat bearbeiten</a:t>
            </a:r>
          </a:p>
        </p:txBody>
      </p:sp>
      <p:sp>
        <p:nvSpPr>
          <p:cNvPr id="4" name="Inhaltsplatzhalter 3">
            <a:extLst>
              <a:ext uri="{FF2B5EF4-FFF2-40B4-BE49-F238E27FC236}">
                <a16:creationId xmlns:a16="http://schemas.microsoft.com/office/drawing/2014/main" id="{4FB55922-D5F9-431B-B7B4-5D81B0B87941}"/>
              </a:ext>
            </a:extLst>
          </p:cNvPr>
          <p:cNvSpPr>
            <a:spLocks noGrp="1"/>
          </p:cNvSpPr>
          <p:nvPr>
            <p:ph sz="half" idx="2"/>
          </p:nvPr>
        </p:nvSpPr>
        <p:spPr>
          <a:xfrm>
            <a:off x="6312024" y="2060848"/>
            <a:ext cx="5472608" cy="2952000"/>
          </a:xfrm>
        </p:spPr>
        <p:txBody>
          <a:bodyPr tIns="36000"/>
          <a:lstStyle>
            <a:lvl1pPr marL="0" indent="0">
              <a:spcBef>
                <a:spcPts val="0"/>
              </a:spcBef>
              <a:spcAft>
                <a:spcPts val="600"/>
              </a:spcAft>
              <a:buFont typeface="Arial" panose="020B0604020202020204" pitchFamily="34" charset="0"/>
              <a:buNone/>
              <a:defRPr sz="2400">
                <a:solidFill>
                  <a:schemeClr val="bg1"/>
                </a:solidFill>
              </a:defRPr>
            </a:lvl1pPr>
            <a:lvl2pPr marL="0" indent="0">
              <a:spcBef>
                <a:spcPts val="0"/>
              </a:spcBef>
              <a:spcAft>
                <a:spcPts val="0"/>
              </a:spcAft>
              <a:buFont typeface="Arial" panose="020B0604020202020204" pitchFamily="34" charset="0"/>
              <a:buNone/>
              <a:defRPr sz="2400" b="0">
                <a:solidFill>
                  <a:schemeClr val="bg1"/>
                </a:solidFill>
              </a:defRPr>
            </a:lvl2pPr>
            <a:lvl3pPr marL="0" indent="0">
              <a:spcBef>
                <a:spcPts val="0"/>
              </a:spcBef>
              <a:spcAft>
                <a:spcPts val="0"/>
              </a:spcAft>
              <a:buClr>
                <a:schemeClr val="bg1"/>
              </a:buClr>
              <a:buFont typeface="Arial" panose="020B0604020202020204" pitchFamily="34" charset="0"/>
              <a:buNone/>
              <a:defRPr sz="2400">
                <a:solidFill>
                  <a:schemeClr val="bg1"/>
                </a:solidFill>
              </a:defRPr>
            </a:lvl3pPr>
            <a:lvl4pPr marL="0" indent="0">
              <a:spcBef>
                <a:spcPts val="0"/>
              </a:spcBef>
              <a:spcAft>
                <a:spcPts val="0"/>
              </a:spcAft>
              <a:buClr>
                <a:schemeClr val="bg1"/>
              </a:buClr>
              <a:buFont typeface="Arial" panose="020B0604020202020204" pitchFamily="34" charset="0"/>
              <a:buNone/>
              <a:defRPr sz="2400">
                <a:solidFill>
                  <a:schemeClr val="bg1"/>
                </a:solidFill>
              </a:defRPr>
            </a:lvl4pPr>
            <a:lvl5pPr marL="0" indent="0">
              <a:spcBef>
                <a:spcPts val="0"/>
              </a:spcBef>
              <a:spcAft>
                <a:spcPts val="0"/>
              </a:spcAft>
              <a:buClr>
                <a:schemeClr val="bg1"/>
              </a:buClr>
              <a:buFont typeface="Arial" panose="020B0604020202020204" pitchFamily="34" charset="0"/>
              <a:buNone/>
              <a:defRPr sz="2400">
                <a:solidFill>
                  <a:schemeClr val="bg1"/>
                </a:solidFill>
              </a:defRPr>
            </a:lvl5pPr>
            <a:lvl6pPr marL="0" indent="0">
              <a:spcBef>
                <a:spcPts val="0"/>
              </a:spcBef>
              <a:spcAft>
                <a:spcPts val="0"/>
              </a:spcAft>
              <a:buClr>
                <a:schemeClr val="bg1"/>
              </a:buClr>
              <a:buFont typeface="Arial" panose="020B0604020202020204" pitchFamily="34" charset="0"/>
              <a:buNone/>
              <a:defRPr sz="2400">
                <a:solidFill>
                  <a:schemeClr val="bg1"/>
                </a:solidFill>
              </a:defRPr>
            </a:lvl6pPr>
            <a:lvl7pPr marL="0" indent="0">
              <a:spcBef>
                <a:spcPts val="0"/>
              </a:spcBef>
              <a:spcAft>
                <a:spcPts val="0"/>
              </a:spcAft>
              <a:buFont typeface="Arial" panose="020B0604020202020204" pitchFamily="34" charset="0"/>
              <a:buNone/>
              <a:defRPr sz="2400">
                <a:solidFill>
                  <a:schemeClr val="bg1"/>
                </a:solidFill>
              </a:defRPr>
            </a:lvl7pPr>
            <a:lvl8pPr marL="0" indent="0">
              <a:spcBef>
                <a:spcPts val="0"/>
              </a:spcBef>
              <a:spcAft>
                <a:spcPts val="0"/>
              </a:spcAft>
              <a:buFont typeface="Arial" panose="020B0604020202020204" pitchFamily="34" charset="0"/>
              <a:buNone/>
              <a:defRPr sz="2400">
                <a:solidFill>
                  <a:schemeClr val="bg1"/>
                </a:solidFill>
              </a:defRPr>
            </a:lvl8pPr>
            <a:lvl9pPr marL="0" indent="0">
              <a:spcBef>
                <a:spcPts val="0"/>
              </a:spcBef>
              <a:spcAft>
                <a:spcPts val="0"/>
              </a:spcAft>
              <a:buFont typeface="Arial" panose="020B0604020202020204" pitchFamily="34" charset="0"/>
              <a:buNone/>
              <a:defRPr sz="2400">
                <a:solidFill>
                  <a:schemeClr val="bg1"/>
                </a:solidFill>
              </a:defRPr>
            </a:lvl9pPr>
          </a:lstStyle>
          <a:p>
            <a:pPr lvl="0"/>
            <a:r>
              <a:rPr lang="de-DE"/>
              <a:t>Mastertextformat bearbeiten
Zweite Ebene
Dritte Ebene
Vierte Ebene
Fünfte Ebene</a:t>
            </a:r>
            <a:endParaRPr lang="de-DE" dirty="0"/>
          </a:p>
        </p:txBody>
      </p:sp>
      <p:sp>
        <p:nvSpPr>
          <p:cNvPr id="5" name="Datumsplatzhalter 4">
            <a:extLst>
              <a:ext uri="{FF2B5EF4-FFF2-40B4-BE49-F238E27FC236}">
                <a16:creationId xmlns:a16="http://schemas.microsoft.com/office/drawing/2014/main" id="{3A7D0E5D-BC05-4255-A6DC-D38E3CC8120B}"/>
              </a:ext>
            </a:extLst>
          </p:cNvPr>
          <p:cNvSpPr>
            <a:spLocks noGrp="1"/>
          </p:cNvSpPr>
          <p:nvPr>
            <p:ph type="dt" sz="half" idx="10"/>
          </p:nvPr>
        </p:nvSpPr>
        <p:spPr/>
        <p:txBody>
          <a:bodyPr/>
          <a:lstStyle/>
          <a:p>
            <a:fld id="{8781A535-4F35-4212-A3F5-61E1F6D4F09A}" type="datetime4">
              <a:rPr lang="de-DE" smtClean="0"/>
              <a:t>21. Februar 2026</a:t>
            </a:fld>
            <a:endParaRPr lang="de-DE"/>
          </a:p>
        </p:txBody>
      </p:sp>
      <p:sp>
        <p:nvSpPr>
          <p:cNvPr id="6" name="Fußzeilenplatzhalter 5">
            <a:extLst>
              <a:ext uri="{FF2B5EF4-FFF2-40B4-BE49-F238E27FC236}">
                <a16:creationId xmlns:a16="http://schemas.microsoft.com/office/drawing/2014/main" id="{0DCBBFB0-EAB5-4825-9B89-36EBE40923C7}"/>
              </a:ext>
            </a:extLst>
          </p:cNvPr>
          <p:cNvSpPr>
            <a:spLocks noGrp="1"/>
          </p:cNvSpPr>
          <p:nvPr>
            <p:ph type="ftr" sz="quarter" idx="11"/>
          </p:nvPr>
        </p:nvSpPr>
        <p:spPr/>
        <p:txBody>
          <a:bodyPr/>
          <a:lstStyle/>
          <a:p>
            <a:r>
              <a:rPr lang="de-DE"/>
              <a:t>Die biographische Bedeutung der Kinder- und Jugendarbeit im Lebensverlauf</a:t>
            </a:r>
          </a:p>
        </p:txBody>
      </p:sp>
      <p:sp>
        <p:nvSpPr>
          <p:cNvPr id="7" name="Foliennummernplatzhalter 6">
            <a:extLst>
              <a:ext uri="{FF2B5EF4-FFF2-40B4-BE49-F238E27FC236}">
                <a16:creationId xmlns:a16="http://schemas.microsoft.com/office/drawing/2014/main" id="{C78D0496-54A8-4E07-AD63-9FB99172FAFA}"/>
              </a:ext>
            </a:extLst>
          </p:cNvPr>
          <p:cNvSpPr>
            <a:spLocks noGrp="1"/>
          </p:cNvSpPr>
          <p:nvPr>
            <p:ph type="sldNum" sz="quarter" idx="12"/>
          </p:nvPr>
        </p:nvSpPr>
        <p:spPr/>
        <p:txBody>
          <a:bodyPr/>
          <a:lstStyle/>
          <a:p>
            <a:fld id="{2155E1C8-C15B-4C47-AD9F-B8F50D129449}" type="slidenum">
              <a:rPr lang="de-DE" smtClean="0"/>
              <a:t>‹Nr.›</a:t>
            </a:fld>
            <a:endParaRPr lang="de-DE"/>
          </a:p>
        </p:txBody>
      </p:sp>
      <p:sp>
        <p:nvSpPr>
          <p:cNvPr id="9" name="Bildplatzhalter 8">
            <a:extLst>
              <a:ext uri="{FF2B5EF4-FFF2-40B4-BE49-F238E27FC236}">
                <a16:creationId xmlns:a16="http://schemas.microsoft.com/office/drawing/2014/main" id="{87A5EAE3-80BA-4A43-A401-4A651BF06618}"/>
              </a:ext>
            </a:extLst>
          </p:cNvPr>
          <p:cNvSpPr>
            <a:spLocks noGrp="1"/>
          </p:cNvSpPr>
          <p:nvPr>
            <p:ph type="pic" sz="quarter" idx="13"/>
          </p:nvPr>
        </p:nvSpPr>
        <p:spPr>
          <a:xfrm>
            <a:off x="1" y="2492896"/>
            <a:ext cx="5814000" cy="3674789"/>
          </a:xfrm>
          <a:custGeom>
            <a:avLst/>
            <a:gdLst>
              <a:gd name="connsiteX0" fmla="*/ 0 w 5814000"/>
              <a:gd name="connsiteY0" fmla="*/ 0 h 3672408"/>
              <a:gd name="connsiteX1" fmla="*/ 5814000 w 5814000"/>
              <a:gd name="connsiteY1" fmla="*/ 0 h 3672408"/>
              <a:gd name="connsiteX2" fmla="*/ 5814000 w 5814000"/>
              <a:gd name="connsiteY2" fmla="*/ 3672408 h 3672408"/>
              <a:gd name="connsiteX3" fmla="*/ 0 w 5814000"/>
              <a:gd name="connsiteY3" fmla="*/ 3672408 h 3672408"/>
              <a:gd name="connsiteX4" fmla="*/ 0 w 5814000"/>
              <a:gd name="connsiteY4" fmla="*/ 0 h 3672408"/>
              <a:gd name="connsiteX0" fmla="*/ 0 w 5814000"/>
              <a:gd name="connsiteY0" fmla="*/ 0 h 3674789"/>
              <a:gd name="connsiteX1" fmla="*/ 5814000 w 5814000"/>
              <a:gd name="connsiteY1" fmla="*/ 0 h 3674789"/>
              <a:gd name="connsiteX2" fmla="*/ 4478118 w 5814000"/>
              <a:gd name="connsiteY2" fmla="*/ 3674789 h 3674789"/>
              <a:gd name="connsiteX3" fmla="*/ 0 w 5814000"/>
              <a:gd name="connsiteY3" fmla="*/ 3672408 h 3674789"/>
              <a:gd name="connsiteX4" fmla="*/ 0 w 5814000"/>
              <a:gd name="connsiteY4" fmla="*/ 0 h 367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4000" h="3674789">
                <a:moveTo>
                  <a:pt x="0" y="0"/>
                </a:moveTo>
                <a:lnTo>
                  <a:pt x="5814000" y="0"/>
                </a:lnTo>
                <a:lnTo>
                  <a:pt x="4478118" y="3674789"/>
                </a:lnTo>
                <a:lnTo>
                  <a:pt x="0" y="3672408"/>
                </a:lnTo>
                <a:lnTo>
                  <a:pt x="0" y="0"/>
                </a:lnTo>
                <a:close/>
              </a:path>
            </a:pathLst>
          </a:custGeom>
        </p:spPr>
        <p:txBody>
          <a:bodyPr/>
          <a:lstStyle/>
          <a:p>
            <a:r>
              <a:rPr lang="de-DE"/>
              <a:t>Bild durch Klicken auf Symbol hinzufügen</a:t>
            </a:r>
            <a:endParaRPr lang="de-DE" dirty="0"/>
          </a:p>
        </p:txBody>
      </p:sp>
      <p:sp>
        <p:nvSpPr>
          <p:cNvPr id="10" name="Textplatzhalter 8">
            <a:extLst>
              <a:ext uri="{FF2B5EF4-FFF2-40B4-BE49-F238E27FC236}">
                <a16:creationId xmlns:a16="http://schemas.microsoft.com/office/drawing/2014/main" id="{DF6C857E-3BBE-48A1-8BED-BC86D07DF669}"/>
              </a:ext>
            </a:extLst>
          </p:cNvPr>
          <p:cNvSpPr>
            <a:spLocks noGrp="1"/>
          </p:cNvSpPr>
          <p:nvPr>
            <p:ph type="body" sz="quarter" idx="14"/>
          </p:nvPr>
        </p:nvSpPr>
        <p:spPr>
          <a:xfrm>
            <a:off x="552616" y="260648"/>
            <a:ext cx="11088000" cy="288000"/>
          </a:xfrm>
        </p:spPr>
        <p:txBody>
          <a:bodyPr tIns="0" bIns="7200" anchor="b" anchorCtr="0"/>
          <a:lstStyle>
            <a:lvl1pPr marL="0" indent="0">
              <a:spcBef>
                <a:spcPts val="0"/>
              </a:spcBef>
              <a:spcAft>
                <a:spcPts val="0"/>
              </a:spcAft>
              <a:buFont typeface="+mj-lt"/>
              <a:buNone/>
              <a:defRPr sz="1400" b="0" u="sng">
                <a:solidFill>
                  <a:schemeClr val="tx1"/>
                </a:solidFill>
              </a:defRPr>
            </a:lvl1pPr>
            <a:lvl2pPr marL="0" indent="0">
              <a:spcBef>
                <a:spcPts val="0"/>
              </a:spcBef>
              <a:spcAft>
                <a:spcPts val="0"/>
              </a:spcAft>
              <a:buFont typeface="+mj-lt"/>
              <a:buNone/>
              <a:defRPr sz="1400" b="0" u="none">
                <a:solidFill>
                  <a:schemeClr val="tx1"/>
                </a:solidFill>
              </a:defRPr>
            </a:lvl2pPr>
            <a:lvl3pPr marL="0" indent="0">
              <a:spcBef>
                <a:spcPts val="0"/>
              </a:spcBef>
              <a:spcAft>
                <a:spcPts val="0"/>
              </a:spcAft>
              <a:buFont typeface="+mj-lt"/>
              <a:buNone/>
              <a:defRPr sz="1400" b="0" u="none">
                <a:solidFill>
                  <a:schemeClr val="tx1"/>
                </a:solidFill>
              </a:defRPr>
            </a:lvl3pPr>
            <a:lvl4pPr marL="0" indent="0">
              <a:spcBef>
                <a:spcPts val="0"/>
              </a:spcBef>
              <a:spcAft>
                <a:spcPts val="0"/>
              </a:spcAft>
              <a:buFont typeface="+mj-lt"/>
              <a:buNone/>
              <a:defRPr sz="1400" b="0" u="none">
                <a:solidFill>
                  <a:schemeClr val="tx1"/>
                </a:solidFill>
              </a:defRPr>
            </a:lvl4pPr>
            <a:lvl5pPr marL="0" indent="0">
              <a:spcBef>
                <a:spcPts val="0"/>
              </a:spcBef>
              <a:spcAft>
                <a:spcPts val="0"/>
              </a:spcAft>
              <a:buFont typeface="+mj-lt"/>
              <a:buNone/>
              <a:defRPr sz="1400" b="0" u="none">
                <a:solidFill>
                  <a:schemeClr val="tx1"/>
                </a:solidFill>
              </a:defRPr>
            </a:lvl5pPr>
            <a:lvl6pPr marL="0" indent="0">
              <a:spcBef>
                <a:spcPts val="0"/>
              </a:spcBef>
              <a:spcAft>
                <a:spcPts val="0"/>
              </a:spcAft>
              <a:buFont typeface="+mj-lt"/>
              <a:buNone/>
              <a:defRPr sz="1400" b="0" u="none">
                <a:solidFill>
                  <a:schemeClr val="tx1"/>
                </a:solidFill>
              </a:defRPr>
            </a:lvl6pPr>
            <a:lvl7pPr marL="0" indent="0">
              <a:spcBef>
                <a:spcPts val="0"/>
              </a:spcBef>
              <a:spcAft>
                <a:spcPts val="0"/>
              </a:spcAft>
              <a:buFont typeface="+mj-lt"/>
              <a:buNone/>
              <a:defRPr sz="1400" b="0" u="none">
                <a:solidFill>
                  <a:schemeClr val="tx1"/>
                </a:solidFill>
              </a:defRPr>
            </a:lvl7pPr>
            <a:lvl8pPr marL="0" indent="0">
              <a:spcBef>
                <a:spcPts val="0"/>
              </a:spcBef>
              <a:spcAft>
                <a:spcPts val="0"/>
              </a:spcAft>
              <a:buFont typeface="+mj-lt"/>
              <a:buNone/>
              <a:defRPr sz="1400" b="0" u="none">
                <a:solidFill>
                  <a:schemeClr val="tx1"/>
                </a:solidFill>
              </a:defRPr>
            </a:lvl8pPr>
            <a:lvl9pPr marL="0" indent="0">
              <a:spcBef>
                <a:spcPts val="0"/>
              </a:spcBef>
              <a:spcAft>
                <a:spcPts val="0"/>
              </a:spcAft>
              <a:buFont typeface="+mj-lt"/>
              <a:buNone/>
              <a:defRPr sz="1400" b="0" u="none">
                <a:solidFill>
                  <a:schemeClr val="tx1"/>
                </a:solidFill>
              </a:defRPr>
            </a:lvl9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731275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59181-A5FC-47F3-87A1-2CDDE50946DC}"/>
              </a:ext>
            </a:extLst>
          </p:cNvPr>
          <p:cNvSpPr>
            <a:spLocks noGrp="1"/>
          </p:cNvSpPr>
          <p:nvPr>
            <p:ph type="title"/>
          </p:nvPr>
        </p:nvSpPr>
        <p:spPr/>
        <p:txBody>
          <a:bodyPr/>
          <a:lstStyle/>
          <a:p>
            <a:r>
              <a:rPr lang="de-DE"/>
              <a:t>Mastertitelformat bearbeiten</a:t>
            </a:r>
            <a:endParaRPr lang="de-DE" dirty="0"/>
          </a:p>
        </p:txBody>
      </p:sp>
      <p:sp>
        <p:nvSpPr>
          <p:cNvPr id="5" name="Datumsplatzhalter 4">
            <a:extLst>
              <a:ext uri="{FF2B5EF4-FFF2-40B4-BE49-F238E27FC236}">
                <a16:creationId xmlns:a16="http://schemas.microsoft.com/office/drawing/2014/main" id="{3A7D0E5D-BC05-4255-A6DC-D38E3CC8120B}"/>
              </a:ext>
            </a:extLst>
          </p:cNvPr>
          <p:cNvSpPr>
            <a:spLocks noGrp="1"/>
          </p:cNvSpPr>
          <p:nvPr>
            <p:ph type="dt" sz="half" idx="10"/>
          </p:nvPr>
        </p:nvSpPr>
        <p:spPr/>
        <p:txBody>
          <a:bodyPr/>
          <a:lstStyle/>
          <a:p>
            <a:fld id="{E418AE91-1751-4199-96E0-2FF972B06255}" type="datetime4">
              <a:rPr lang="de-DE" smtClean="0"/>
              <a:t>21. Februar 2026</a:t>
            </a:fld>
            <a:endParaRPr lang="de-DE"/>
          </a:p>
        </p:txBody>
      </p:sp>
      <p:sp>
        <p:nvSpPr>
          <p:cNvPr id="6" name="Fußzeilenplatzhalter 5">
            <a:extLst>
              <a:ext uri="{FF2B5EF4-FFF2-40B4-BE49-F238E27FC236}">
                <a16:creationId xmlns:a16="http://schemas.microsoft.com/office/drawing/2014/main" id="{0DCBBFB0-EAB5-4825-9B89-36EBE40923C7}"/>
              </a:ext>
            </a:extLst>
          </p:cNvPr>
          <p:cNvSpPr>
            <a:spLocks noGrp="1"/>
          </p:cNvSpPr>
          <p:nvPr>
            <p:ph type="ftr" sz="quarter" idx="11"/>
          </p:nvPr>
        </p:nvSpPr>
        <p:spPr/>
        <p:txBody>
          <a:bodyPr/>
          <a:lstStyle/>
          <a:p>
            <a:r>
              <a:rPr lang="de-DE"/>
              <a:t>Die biographische Bedeutung der Kinder- und Jugendarbeit im Lebensverlauf</a:t>
            </a:r>
          </a:p>
        </p:txBody>
      </p:sp>
      <p:sp>
        <p:nvSpPr>
          <p:cNvPr id="7" name="Foliennummernplatzhalter 6">
            <a:extLst>
              <a:ext uri="{FF2B5EF4-FFF2-40B4-BE49-F238E27FC236}">
                <a16:creationId xmlns:a16="http://schemas.microsoft.com/office/drawing/2014/main" id="{C78D0496-54A8-4E07-AD63-9FB99172FAFA}"/>
              </a:ext>
            </a:extLst>
          </p:cNvPr>
          <p:cNvSpPr>
            <a:spLocks noGrp="1"/>
          </p:cNvSpPr>
          <p:nvPr>
            <p:ph type="sldNum" sz="quarter" idx="12"/>
          </p:nvPr>
        </p:nvSpPr>
        <p:spPr/>
        <p:txBody>
          <a:bodyPr/>
          <a:lstStyle/>
          <a:p>
            <a:fld id="{2155E1C8-C15B-4C47-AD9F-B8F50D129449}" type="slidenum">
              <a:rPr lang="de-DE" smtClean="0"/>
              <a:t>‹Nr.›</a:t>
            </a:fld>
            <a:endParaRPr lang="de-DE"/>
          </a:p>
        </p:txBody>
      </p:sp>
      <p:sp>
        <p:nvSpPr>
          <p:cNvPr id="12" name="Textplatzhalter 8">
            <a:extLst>
              <a:ext uri="{FF2B5EF4-FFF2-40B4-BE49-F238E27FC236}">
                <a16:creationId xmlns:a16="http://schemas.microsoft.com/office/drawing/2014/main" id="{9ED68778-EEF0-4B49-8433-6EFAD2B0179F}"/>
              </a:ext>
            </a:extLst>
          </p:cNvPr>
          <p:cNvSpPr>
            <a:spLocks noGrp="1"/>
          </p:cNvSpPr>
          <p:nvPr>
            <p:ph type="body" sz="quarter" idx="14"/>
          </p:nvPr>
        </p:nvSpPr>
        <p:spPr>
          <a:xfrm>
            <a:off x="552616" y="260648"/>
            <a:ext cx="11088000" cy="288000"/>
          </a:xfrm>
        </p:spPr>
        <p:txBody>
          <a:bodyPr tIns="0" bIns="7200" anchor="b" anchorCtr="0"/>
          <a:lstStyle>
            <a:lvl1pPr marL="0" indent="0">
              <a:spcBef>
                <a:spcPts val="0"/>
              </a:spcBef>
              <a:spcAft>
                <a:spcPts val="0"/>
              </a:spcAft>
              <a:buFont typeface="+mj-lt"/>
              <a:buNone/>
              <a:defRPr sz="1400" b="0" u="sng">
                <a:solidFill>
                  <a:schemeClr val="tx1"/>
                </a:solidFill>
              </a:defRPr>
            </a:lvl1pPr>
            <a:lvl2pPr marL="0" indent="0">
              <a:spcBef>
                <a:spcPts val="0"/>
              </a:spcBef>
              <a:spcAft>
                <a:spcPts val="0"/>
              </a:spcAft>
              <a:buFont typeface="+mj-lt"/>
              <a:buNone/>
              <a:defRPr sz="1400" b="0" u="none">
                <a:solidFill>
                  <a:schemeClr val="tx1"/>
                </a:solidFill>
              </a:defRPr>
            </a:lvl2pPr>
            <a:lvl3pPr marL="0" indent="0">
              <a:spcBef>
                <a:spcPts val="0"/>
              </a:spcBef>
              <a:spcAft>
                <a:spcPts val="0"/>
              </a:spcAft>
              <a:buFont typeface="+mj-lt"/>
              <a:buNone/>
              <a:defRPr sz="1400" b="0" u="none">
                <a:solidFill>
                  <a:schemeClr val="tx1"/>
                </a:solidFill>
              </a:defRPr>
            </a:lvl3pPr>
            <a:lvl4pPr marL="0" indent="0">
              <a:spcBef>
                <a:spcPts val="0"/>
              </a:spcBef>
              <a:spcAft>
                <a:spcPts val="0"/>
              </a:spcAft>
              <a:buFont typeface="+mj-lt"/>
              <a:buNone/>
              <a:defRPr sz="1400" b="0" u="none">
                <a:solidFill>
                  <a:schemeClr val="tx1"/>
                </a:solidFill>
              </a:defRPr>
            </a:lvl4pPr>
            <a:lvl5pPr marL="0" indent="0">
              <a:spcBef>
                <a:spcPts val="0"/>
              </a:spcBef>
              <a:spcAft>
                <a:spcPts val="0"/>
              </a:spcAft>
              <a:buFont typeface="+mj-lt"/>
              <a:buNone/>
              <a:defRPr sz="1400" b="0" u="none">
                <a:solidFill>
                  <a:schemeClr val="tx1"/>
                </a:solidFill>
              </a:defRPr>
            </a:lvl5pPr>
            <a:lvl6pPr marL="0" indent="0">
              <a:spcBef>
                <a:spcPts val="0"/>
              </a:spcBef>
              <a:spcAft>
                <a:spcPts val="0"/>
              </a:spcAft>
              <a:buFont typeface="+mj-lt"/>
              <a:buNone/>
              <a:defRPr sz="1400" b="0" u="none">
                <a:solidFill>
                  <a:schemeClr val="tx1"/>
                </a:solidFill>
              </a:defRPr>
            </a:lvl6pPr>
            <a:lvl7pPr marL="0" indent="0">
              <a:spcBef>
                <a:spcPts val="0"/>
              </a:spcBef>
              <a:spcAft>
                <a:spcPts val="0"/>
              </a:spcAft>
              <a:buFont typeface="+mj-lt"/>
              <a:buNone/>
              <a:defRPr sz="1400" b="0" u="none">
                <a:solidFill>
                  <a:schemeClr val="tx1"/>
                </a:solidFill>
              </a:defRPr>
            </a:lvl7pPr>
            <a:lvl8pPr marL="0" indent="0">
              <a:spcBef>
                <a:spcPts val="0"/>
              </a:spcBef>
              <a:spcAft>
                <a:spcPts val="0"/>
              </a:spcAft>
              <a:buFont typeface="+mj-lt"/>
              <a:buNone/>
              <a:defRPr sz="1400" b="0" u="none">
                <a:solidFill>
                  <a:schemeClr val="tx1"/>
                </a:solidFill>
              </a:defRPr>
            </a:lvl8pPr>
            <a:lvl9pPr marL="0" indent="0">
              <a:spcBef>
                <a:spcPts val="0"/>
              </a:spcBef>
              <a:spcAft>
                <a:spcPts val="0"/>
              </a:spcAft>
              <a:buFont typeface="+mj-lt"/>
              <a:buNone/>
              <a:defRPr sz="1400" b="0" u="none">
                <a:solidFill>
                  <a:schemeClr val="tx1"/>
                </a:solidFill>
              </a:defRPr>
            </a:lvl9pPr>
          </a:lstStyle>
          <a:p>
            <a:pPr lvl="0"/>
            <a:r>
              <a:rPr lang="de-DE"/>
              <a:t>Mastertextformat bearbeiten
Zweite Ebene
Dritte Ebene
Vierte Ebene
Fünfte Ebene</a:t>
            </a:r>
            <a:endParaRPr lang="de-DE" dirty="0"/>
          </a:p>
        </p:txBody>
      </p:sp>
      <p:sp>
        <p:nvSpPr>
          <p:cNvPr id="8" name="Tabellenplatzhalter 7">
            <a:extLst>
              <a:ext uri="{FF2B5EF4-FFF2-40B4-BE49-F238E27FC236}">
                <a16:creationId xmlns:a16="http://schemas.microsoft.com/office/drawing/2014/main" id="{C787DF9F-332B-40EC-8938-20CD5D6CC678}"/>
              </a:ext>
            </a:extLst>
          </p:cNvPr>
          <p:cNvSpPr>
            <a:spLocks noGrp="1"/>
          </p:cNvSpPr>
          <p:nvPr>
            <p:ph type="tbl" sz="quarter" idx="15"/>
          </p:nvPr>
        </p:nvSpPr>
        <p:spPr>
          <a:xfrm>
            <a:off x="550864" y="1845304"/>
            <a:ext cx="7200728" cy="4320000"/>
          </a:xfrm>
        </p:spPr>
        <p:txBody>
          <a:bodyPr/>
          <a:lstStyle/>
          <a:p>
            <a:r>
              <a:rPr lang="de-DE"/>
              <a:t>Tabelle durch Klicken auf Symbol hinzufügen</a:t>
            </a:r>
          </a:p>
        </p:txBody>
      </p:sp>
      <p:sp>
        <p:nvSpPr>
          <p:cNvPr id="11" name="Textplatzhalter 10">
            <a:extLst>
              <a:ext uri="{FF2B5EF4-FFF2-40B4-BE49-F238E27FC236}">
                <a16:creationId xmlns:a16="http://schemas.microsoft.com/office/drawing/2014/main" id="{35DB1B6B-04EF-4FE2-90D3-7B2694C2F492}"/>
              </a:ext>
            </a:extLst>
          </p:cNvPr>
          <p:cNvSpPr>
            <a:spLocks noGrp="1"/>
          </p:cNvSpPr>
          <p:nvPr>
            <p:ph type="body" sz="quarter" idx="16"/>
          </p:nvPr>
        </p:nvSpPr>
        <p:spPr>
          <a:xfrm>
            <a:off x="8184232" y="1701254"/>
            <a:ext cx="3455318" cy="4464050"/>
          </a:xfrm>
        </p:spPr>
        <p:txBody>
          <a:body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849128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C7EA7-5CC8-4E10-B557-D6243924E13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B015681-8B15-444E-8FBD-5D48B1444C75}"/>
              </a:ext>
            </a:extLst>
          </p:cNvPr>
          <p:cNvSpPr>
            <a:spLocks noGrp="1"/>
          </p:cNvSpPr>
          <p:nvPr>
            <p:ph type="dt" sz="half" idx="10"/>
          </p:nvPr>
        </p:nvSpPr>
        <p:spPr/>
        <p:txBody>
          <a:bodyPr/>
          <a:lstStyle/>
          <a:p>
            <a:fld id="{5535C151-C4B0-4F23-9CF5-6425FA48BBF1}" type="datetime4">
              <a:rPr lang="de-DE" smtClean="0"/>
              <a:t>21. Februar 2026</a:t>
            </a:fld>
            <a:endParaRPr lang="de-DE"/>
          </a:p>
        </p:txBody>
      </p:sp>
      <p:sp>
        <p:nvSpPr>
          <p:cNvPr id="4" name="Fußzeilenplatzhalter 3">
            <a:extLst>
              <a:ext uri="{FF2B5EF4-FFF2-40B4-BE49-F238E27FC236}">
                <a16:creationId xmlns:a16="http://schemas.microsoft.com/office/drawing/2014/main" id="{4574EA10-3C2E-45A0-9051-AEEA7F65E10B}"/>
              </a:ext>
            </a:extLst>
          </p:cNvPr>
          <p:cNvSpPr>
            <a:spLocks noGrp="1"/>
          </p:cNvSpPr>
          <p:nvPr>
            <p:ph type="ftr" sz="quarter" idx="11"/>
          </p:nvPr>
        </p:nvSpPr>
        <p:spPr/>
        <p:txBody>
          <a:bodyPr/>
          <a:lstStyle/>
          <a:p>
            <a:r>
              <a:rPr lang="de-DE"/>
              <a:t>Die biographische Bedeutung der Kinder- und Jugendarbeit im Lebensverlauf</a:t>
            </a:r>
          </a:p>
        </p:txBody>
      </p:sp>
      <p:sp>
        <p:nvSpPr>
          <p:cNvPr id="5" name="Foliennummernplatzhalter 4">
            <a:extLst>
              <a:ext uri="{FF2B5EF4-FFF2-40B4-BE49-F238E27FC236}">
                <a16:creationId xmlns:a16="http://schemas.microsoft.com/office/drawing/2014/main" id="{080D9340-224D-48C1-91F4-2FAD2D100C14}"/>
              </a:ext>
            </a:extLst>
          </p:cNvPr>
          <p:cNvSpPr>
            <a:spLocks noGrp="1"/>
          </p:cNvSpPr>
          <p:nvPr>
            <p:ph type="sldNum" sz="quarter" idx="12"/>
          </p:nvPr>
        </p:nvSpPr>
        <p:spPr/>
        <p:txBody>
          <a:bodyPr/>
          <a:lstStyle/>
          <a:p>
            <a:fld id="{2155E1C8-C15B-4C47-AD9F-B8F50D129449}" type="slidenum">
              <a:rPr lang="de-DE" smtClean="0"/>
              <a:t>‹Nr.›</a:t>
            </a:fld>
            <a:endParaRPr lang="de-DE"/>
          </a:p>
        </p:txBody>
      </p:sp>
      <p:sp>
        <p:nvSpPr>
          <p:cNvPr id="9" name="Bildplatzhalter 8">
            <a:extLst>
              <a:ext uri="{FF2B5EF4-FFF2-40B4-BE49-F238E27FC236}">
                <a16:creationId xmlns:a16="http://schemas.microsoft.com/office/drawing/2014/main" id="{794E4CB5-FE76-4B28-B61A-0B51A456F49D}"/>
              </a:ext>
            </a:extLst>
          </p:cNvPr>
          <p:cNvSpPr>
            <a:spLocks noGrp="1"/>
          </p:cNvSpPr>
          <p:nvPr>
            <p:ph type="pic" sz="quarter" idx="13"/>
          </p:nvPr>
        </p:nvSpPr>
        <p:spPr>
          <a:xfrm>
            <a:off x="551384" y="1845144"/>
            <a:ext cx="3457575" cy="2880000"/>
          </a:xfrm>
        </p:spPr>
        <p:txBody>
          <a:bodyPr/>
          <a:lstStyle/>
          <a:p>
            <a:r>
              <a:rPr lang="de-DE"/>
              <a:t>Bild durch Klicken auf Symbol hinzufügen</a:t>
            </a:r>
            <a:endParaRPr lang="de-DE" dirty="0"/>
          </a:p>
        </p:txBody>
      </p:sp>
      <p:sp>
        <p:nvSpPr>
          <p:cNvPr id="11" name="Textplatzhalter 10">
            <a:extLst>
              <a:ext uri="{FF2B5EF4-FFF2-40B4-BE49-F238E27FC236}">
                <a16:creationId xmlns:a16="http://schemas.microsoft.com/office/drawing/2014/main" id="{9C96DA24-BA5A-4BBB-A3E9-860FE7CDF82D}"/>
              </a:ext>
            </a:extLst>
          </p:cNvPr>
          <p:cNvSpPr>
            <a:spLocks noGrp="1"/>
          </p:cNvSpPr>
          <p:nvPr>
            <p:ph type="body" sz="quarter" idx="14"/>
          </p:nvPr>
        </p:nvSpPr>
        <p:spPr>
          <a:xfrm>
            <a:off x="551384" y="4797152"/>
            <a:ext cx="3457575" cy="1368698"/>
          </a:xfrm>
        </p:spPr>
        <p:txBody>
          <a:bodyPr/>
          <a:lstStyle>
            <a:lvl1pPr>
              <a:spcAft>
                <a:spcPts val="0"/>
              </a:spcAft>
              <a:defRPr sz="1400" b="0" baseline="0">
                <a:solidFill>
                  <a:schemeClr val="accent4"/>
                </a:solidFill>
              </a:defRPr>
            </a:lvl1pPr>
            <a:lvl2pPr marL="0" indent="0">
              <a:spcBef>
                <a:spcPts val="0"/>
              </a:spcBef>
              <a:spcAft>
                <a:spcPts val="0"/>
              </a:spcAft>
              <a:buFont typeface="+mj-lt"/>
              <a:buNone/>
              <a:defRPr sz="1400" b="0" baseline="0">
                <a:solidFill>
                  <a:schemeClr val="accent4"/>
                </a:solidFill>
              </a:defRPr>
            </a:lvl2pPr>
            <a:lvl3pPr marL="0" indent="0">
              <a:spcBef>
                <a:spcPts val="0"/>
              </a:spcBef>
              <a:spcAft>
                <a:spcPts val="0"/>
              </a:spcAft>
              <a:buFont typeface="+mj-lt"/>
              <a:buNone/>
              <a:defRPr sz="1400" b="0" baseline="0">
                <a:solidFill>
                  <a:schemeClr val="accent4"/>
                </a:solidFill>
              </a:defRPr>
            </a:lvl3pPr>
            <a:lvl4pPr marL="0" indent="0">
              <a:spcBef>
                <a:spcPts val="0"/>
              </a:spcBef>
              <a:spcAft>
                <a:spcPts val="0"/>
              </a:spcAft>
              <a:buFont typeface="+mj-lt"/>
              <a:buNone/>
              <a:defRPr sz="1400" b="0" baseline="0">
                <a:solidFill>
                  <a:schemeClr val="accent4"/>
                </a:solidFill>
              </a:defRPr>
            </a:lvl4pPr>
            <a:lvl5pPr marL="0" indent="0">
              <a:spcBef>
                <a:spcPts val="0"/>
              </a:spcBef>
              <a:spcAft>
                <a:spcPts val="0"/>
              </a:spcAft>
              <a:buFont typeface="+mj-lt"/>
              <a:buNone/>
              <a:defRPr sz="1400" b="0" baseline="0">
                <a:solidFill>
                  <a:schemeClr val="accent4"/>
                </a:solidFill>
              </a:defRPr>
            </a:lvl5pPr>
          </a:lstStyle>
          <a:p>
            <a:pPr lvl="0"/>
            <a:r>
              <a:rPr lang="de-DE"/>
              <a:t>Mastertextformat bearbeiten
Zweite Ebene
Dritte Ebene
Vierte Ebene
Fünfte Ebene</a:t>
            </a:r>
            <a:endParaRPr lang="de-DE" dirty="0"/>
          </a:p>
        </p:txBody>
      </p:sp>
      <p:sp>
        <p:nvSpPr>
          <p:cNvPr id="12" name="Bildplatzhalter 8">
            <a:extLst>
              <a:ext uri="{FF2B5EF4-FFF2-40B4-BE49-F238E27FC236}">
                <a16:creationId xmlns:a16="http://schemas.microsoft.com/office/drawing/2014/main" id="{2005145F-E6CA-47C2-9BA3-50E266819401}"/>
              </a:ext>
            </a:extLst>
          </p:cNvPr>
          <p:cNvSpPr>
            <a:spLocks noGrp="1"/>
          </p:cNvSpPr>
          <p:nvPr>
            <p:ph type="pic" sz="quarter" idx="15"/>
          </p:nvPr>
        </p:nvSpPr>
        <p:spPr>
          <a:xfrm>
            <a:off x="4366617" y="1845144"/>
            <a:ext cx="3457575" cy="2880000"/>
          </a:xfrm>
        </p:spPr>
        <p:txBody>
          <a:bodyPr/>
          <a:lstStyle/>
          <a:p>
            <a:r>
              <a:rPr lang="de-DE"/>
              <a:t>Bild durch Klicken auf Symbol hinzufügen</a:t>
            </a:r>
            <a:endParaRPr lang="de-DE" dirty="0"/>
          </a:p>
        </p:txBody>
      </p:sp>
      <p:sp>
        <p:nvSpPr>
          <p:cNvPr id="13" name="Textplatzhalter 10">
            <a:extLst>
              <a:ext uri="{FF2B5EF4-FFF2-40B4-BE49-F238E27FC236}">
                <a16:creationId xmlns:a16="http://schemas.microsoft.com/office/drawing/2014/main" id="{F76ED23B-F010-46FB-AD85-31ADB2C5267B}"/>
              </a:ext>
            </a:extLst>
          </p:cNvPr>
          <p:cNvSpPr>
            <a:spLocks noGrp="1"/>
          </p:cNvSpPr>
          <p:nvPr>
            <p:ph type="body" sz="quarter" idx="16"/>
          </p:nvPr>
        </p:nvSpPr>
        <p:spPr>
          <a:xfrm>
            <a:off x="4367808" y="4797152"/>
            <a:ext cx="3457575" cy="1368698"/>
          </a:xfrm>
        </p:spPr>
        <p:txBody>
          <a:bodyPr/>
          <a:lstStyle>
            <a:lvl1pPr>
              <a:spcAft>
                <a:spcPts val="0"/>
              </a:spcAft>
              <a:defRPr sz="1400" b="0">
                <a:solidFill>
                  <a:schemeClr val="accent4"/>
                </a:solidFill>
              </a:defRPr>
            </a:lvl1pPr>
            <a:lvl2pPr marL="0" indent="0">
              <a:spcBef>
                <a:spcPts val="0"/>
              </a:spcBef>
              <a:spcAft>
                <a:spcPts val="0"/>
              </a:spcAft>
              <a:buFont typeface="+mj-lt"/>
              <a:buNone/>
              <a:defRPr sz="1400" b="0">
                <a:solidFill>
                  <a:schemeClr val="accent4"/>
                </a:solidFill>
              </a:defRPr>
            </a:lvl2pPr>
            <a:lvl3pPr marL="0" indent="0">
              <a:spcBef>
                <a:spcPts val="0"/>
              </a:spcBef>
              <a:spcAft>
                <a:spcPts val="0"/>
              </a:spcAft>
              <a:buFont typeface="+mj-lt"/>
              <a:buNone/>
              <a:defRPr sz="1400" b="0">
                <a:solidFill>
                  <a:schemeClr val="accent4"/>
                </a:solidFill>
              </a:defRPr>
            </a:lvl3pPr>
            <a:lvl4pPr marL="0" indent="0">
              <a:spcBef>
                <a:spcPts val="0"/>
              </a:spcBef>
              <a:spcAft>
                <a:spcPts val="0"/>
              </a:spcAft>
              <a:buFont typeface="+mj-lt"/>
              <a:buNone/>
              <a:defRPr sz="1400" b="0">
                <a:solidFill>
                  <a:schemeClr val="accent4"/>
                </a:solidFill>
              </a:defRPr>
            </a:lvl4pPr>
            <a:lvl5pPr marL="0" indent="0">
              <a:spcBef>
                <a:spcPts val="0"/>
              </a:spcBef>
              <a:spcAft>
                <a:spcPts val="0"/>
              </a:spcAft>
              <a:buFont typeface="+mj-lt"/>
              <a:buNone/>
              <a:defRPr sz="1400" b="0">
                <a:solidFill>
                  <a:schemeClr val="accent4"/>
                </a:solidFill>
              </a:defRPr>
            </a:lvl5pPr>
          </a:lstStyle>
          <a:p>
            <a:pPr lvl="0"/>
            <a:r>
              <a:rPr lang="de-DE"/>
              <a:t>Mastertextformat bearbeiten
Zweite Ebene
Dritte Ebene
Vierte Ebene
Fünfte Ebene</a:t>
            </a:r>
            <a:endParaRPr lang="de-DE" dirty="0"/>
          </a:p>
        </p:txBody>
      </p:sp>
      <p:sp>
        <p:nvSpPr>
          <p:cNvPr id="14" name="Bildplatzhalter 8">
            <a:extLst>
              <a:ext uri="{FF2B5EF4-FFF2-40B4-BE49-F238E27FC236}">
                <a16:creationId xmlns:a16="http://schemas.microsoft.com/office/drawing/2014/main" id="{7E7DAADB-8B93-4B4F-92C9-AC96F1606FFB}"/>
              </a:ext>
            </a:extLst>
          </p:cNvPr>
          <p:cNvSpPr>
            <a:spLocks noGrp="1"/>
          </p:cNvSpPr>
          <p:nvPr>
            <p:ph type="pic" sz="quarter" idx="17"/>
          </p:nvPr>
        </p:nvSpPr>
        <p:spPr>
          <a:xfrm>
            <a:off x="8183041" y="1845144"/>
            <a:ext cx="3457575" cy="2880000"/>
          </a:xfrm>
        </p:spPr>
        <p:txBody>
          <a:bodyPr/>
          <a:lstStyle/>
          <a:p>
            <a:r>
              <a:rPr lang="de-DE"/>
              <a:t>Bild durch Klicken auf Symbol hinzufügen</a:t>
            </a:r>
            <a:endParaRPr lang="de-DE" dirty="0"/>
          </a:p>
        </p:txBody>
      </p:sp>
      <p:sp>
        <p:nvSpPr>
          <p:cNvPr id="15" name="Textplatzhalter 10">
            <a:extLst>
              <a:ext uri="{FF2B5EF4-FFF2-40B4-BE49-F238E27FC236}">
                <a16:creationId xmlns:a16="http://schemas.microsoft.com/office/drawing/2014/main" id="{DDAB5E26-C44F-4E26-89AD-2F68503BFDDE}"/>
              </a:ext>
            </a:extLst>
          </p:cNvPr>
          <p:cNvSpPr>
            <a:spLocks noGrp="1"/>
          </p:cNvSpPr>
          <p:nvPr>
            <p:ph type="body" sz="quarter" idx="18"/>
          </p:nvPr>
        </p:nvSpPr>
        <p:spPr>
          <a:xfrm>
            <a:off x="8184232" y="4797152"/>
            <a:ext cx="3457575" cy="1368698"/>
          </a:xfrm>
        </p:spPr>
        <p:txBody>
          <a:bodyPr/>
          <a:lstStyle>
            <a:lvl1pPr>
              <a:spcAft>
                <a:spcPts val="0"/>
              </a:spcAft>
              <a:defRPr sz="1400" b="0">
                <a:solidFill>
                  <a:schemeClr val="accent4"/>
                </a:solidFill>
              </a:defRPr>
            </a:lvl1pPr>
            <a:lvl2pPr marL="0" indent="0">
              <a:spcBef>
                <a:spcPts val="0"/>
              </a:spcBef>
              <a:spcAft>
                <a:spcPts val="0"/>
              </a:spcAft>
              <a:buFont typeface="+mj-lt"/>
              <a:buNone/>
              <a:defRPr sz="1400" b="0">
                <a:solidFill>
                  <a:schemeClr val="accent4"/>
                </a:solidFill>
              </a:defRPr>
            </a:lvl2pPr>
            <a:lvl3pPr marL="0" indent="0">
              <a:spcBef>
                <a:spcPts val="0"/>
              </a:spcBef>
              <a:spcAft>
                <a:spcPts val="0"/>
              </a:spcAft>
              <a:buFont typeface="+mj-lt"/>
              <a:buNone/>
              <a:defRPr sz="1400" b="0">
                <a:solidFill>
                  <a:schemeClr val="accent4"/>
                </a:solidFill>
              </a:defRPr>
            </a:lvl3pPr>
            <a:lvl4pPr marL="0" indent="0">
              <a:spcBef>
                <a:spcPts val="0"/>
              </a:spcBef>
              <a:spcAft>
                <a:spcPts val="0"/>
              </a:spcAft>
              <a:buFont typeface="+mj-lt"/>
              <a:buNone/>
              <a:defRPr sz="1400" b="0">
                <a:solidFill>
                  <a:schemeClr val="accent4"/>
                </a:solidFill>
              </a:defRPr>
            </a:lvl4pPr>
            <a:lvl5pPr marL="0" indent="0">
              <a:spcBef>
                <a:spcPts val="0"/>
              </a:spcBef>
              <a:spcAft>
                <a:spcPts val="0"/>
              </a:spcAft>
              <a:buFont typeface="+mj-lt"/>
              <a:buNone/>
              <a:defRPr sz="1400" b="0">
                <a:solidFill>
                  <a:schemeClr val="accent4"/>
                </a:solidFill>
              </a:defRPr>
            </a:lvl5pPr>
          </a:lstStyle>
          <a:p>
            <a:pPr lvl="0"/>
            <a:r>
              <a:rPr lang="de-DE"/>
              <a:t>Mastertextformat bearbeiten
Zweite Ebene
Dritte Ebene
Vierte Ebene
Fünfte Ebene</a:t>
            </a:r>
            <a:endParaRPr lang="de-DE" dirty="0"/>
          </a:p>
        </p:txBody>
      </p:sp>
      <p:sp>
        <p:nvSpPr>
          <p:cNvPr id="16" name="Textplatzhalter 8">
            <a:extLst>
              <a:ext uri="{FF2B5EF4-FFF2-40B4-BE49-F238E27FC236}">
                <a16:creationId xmlns:a16="http://schemas.microsoft.com/office/drawing/2014/main" id="{090B132F-ACFE-4A4F-8E7B-DE3C6D0B1652}"/>
              </a:ext>
            </a:extLst>
          </p:cNvPr>
          <p:cNvSpPr>
            <a:spLocks noGrp="1"/>
          </p:cNvSpPr>
          <p:nvPr>
            <p:ph type="body" sz="quarter" idx="19"/>
          </p:nvPr>
        </p:nvSpPr>
        <p:spPr>
          <a:xfrm>
            <a:off x="552616" y="260648"/>
            <a:ext cx="11088000" cy="288000"/>
          </a:xfrm>
        </p:spPr>
        <p:txBody>
          <a:bodyPr tIns="0" bIns="7200" anchor="b" anchorCtr="0"/>
          <a:lstStyle>
            <a:lvl1pPr marL="0" indent="0">
              <a:spcBef>
                <a:spcPts val="0"/>
              </a:spcBef>
              <a:spcAft>
                <a:spcPts val="0"/>
              </a:spcAft>
              <a:buFont typeface="+mj-lt"/>
              <a:buNone/>
              <a:defRPr sz="1400" b="0" u="sng">
                <a:solidFill>
                  <a:schemeClr val="tx1"/>
                </a:solidFill>
              </a:defRPr>
            </a:lvl1pPr>
            <a:lvl2pPr marL="0" indent="0">
              <a:spcBef>
                <a:spcPts val="0"/>
              </a:spcBef>
              <a:spcAft>
                <a:spcPts val="0"/>
              </a:spcAft>
              <a:buFont typeface="+mj-lt"/>
              <a:buNone/>
              <a:defRPr sz="1400" b="0" u="none">
                <a:solidFill>
                  <a:schemeClr val="tx1"/>
                </a:solidFill>
              </a:defRPr>
            </a:lvl2pPr>
            <a:lvl3pPr marL="0" indent="0">
              <a:spcBef>
                <a:spcPts val="0"/>
              </a:spcBef>
              <a:spcAft>
                <a:spcPts val="0"/>
              </a:spcAft>
              <a:buFont typeface="+mj-lt"/>
              <a:buNone/>
              <a:defRPr sz="1400" b="0" u="none">
                <a:solidFill>
                  <a:schemeClr val="tx1"/>
                </a:solidFill>
              </a:defRPr>
            </a:lvl3pPr>
            <a:lvl4pPr marL="0" indent="0">
              <a:spcBef>
                <a:spcPts val="0"/>
              </a:spcBef>
              <a:spcAft>
                <a:spcPts val="0"/>
              </a:spcAft>
              <a:buFont typeface="+mj-lt"/>
              <a:buNone/>
              <a:defRPr sz="1400" b="0" u="none">
                <a:solidFill>
                  <a:schemeClr val="tx1"/>
                </a:solidFill>
              </a:defRPr>
            </a:lvl4pPr>
            <a:lvl5pPr marL="0" indent="0">
              <a:spcBef>
                <a:spcPts val="0"/>
              </a:spcBef>
              <a:spcAft>
                <a:spcPts val="0"/>
              </a:spcAft>
              <a:buFont typeface="+mj-lt"/>
              <a:buNone/>
              <a:defRPr sz="1400" b="0" u="none">
                <a:solidFill>
                  <a:schemeClr val="tx1"/>
                </a:solidFill>
              </a:defRPr>
            </a:lvl5pPr>
            <a:lvl6pPr marL="0" indent="0">
              <a:spcBef>
                <a:spcPts val="0"/>
              </a:spcBef>
              <a:spcAft>
                <a:spcPts val="0"/>
              </a:spcAft>
              <a:buFont typeface="+mj-lt"/>
              <a:buNone/>
              <a:defRPr sz="1400" b="0" u="none">
                <a:solidFill>
                  <a:schemeClr val="tx1"/>
                </a:solidFill>
              </a:defRPr>
            </a:lvl6pPr>
            <a:lvl7pPr marL="0" indent="0">
              <a:spcBef>
                <a:spcPts val="0"/>
              </a:spcBef>
              <a:spcAft>
                <a:spcPts val="0"/>
              </a:spcAft>
              <a:buFont typeface="+mj-lt"/>
              <a:buNone/>
              <a:defRPr sz="1400" b="0" u="none">
                <a:solidFill>
                  <a:schemeClr val="tx1"/>
                </a:solidFill>
              </a:defRPr>
            </a:lvl7pPr>
            <a:lvl8pPr marL="0" indent="0">
              <a:spcBef>
                <a:spcPts val="0"/>
              </a:spcBef>
              <a:spcAft>
                <a:spcPts val="0"/>
              </a:spcAft>
              <a:buFont typeface="+mj-lt"/>
              <a:buNone/>
              <a:defRPr sz="1400" b="0" u="none">
                <a:solidFill>
                  <a:schemeClr val="tx1"/>
                </a:solidFill>
              </a:defRPr>
            </a:lvl8pPr>
            <a:lvl9pPr marL="0" indent="0">
              <a:spcBef>
                <a:spcPts val="0"/>
              </a:spcBef>
              <a:spcAft>
                <a:spcPts val="0"/>
              </a:spcAft>
              <a:buFont typeface="+mj-lt"/>
              <a:buNone/>
              <a:defRPr sz="1400" b="0" u="none">
                <a:solidFill>
                  <a:schemeClr val="tx1"/>
                </a:solidFill>
              </a:defRPr>
            </a:lvl9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589736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ilder Hervorheb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C7EA7-5CC8-4E10-B557-D6243924E13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B015681-8B15-444E-8FBD-5D48B1444C75}"/>
              </a:ext>
            </a:extLst>
          </p:cNvPr>
          <p:cNvSpPr>
            <a:spLocks noGrp="1"/>
          </p:cNvSpPr>
          <p:nvPr>
            <p:ph type="dt" sz="half" idx="10"/>
          </p:nvPr>
        </p:nvSpPr>
        <p:spPr/>
        <p:txBody>
          <a:bodyPr/>
          <a:lstStyle/>
          <a:p>
            <a:fld id="{C1DEFC57-1E27-45B6-AFBF-0DC3B06FD0C3}" type="datetime4">
              <a:rPr lang="de-DE" smtClean="0"/>
              <a:t>21. Februar 2026</a:t>
            </a:fld>
            <a:endParaRPr lang="de-DE"/>
          </a:p>
        </p:txBody>
      </p:sp>
      <p:sp>
        <p:nvSpPr>
          <p:cNvPr id="4" name="Fußzeilenplatzhalter 3">
            <a:extLst>
              <a:ext uri="{FF2B5EF4-FFF2-40B4-BE49-F238E27FC236}">
                <a16:creationId xmlns:a16="http://schemas.microsoft.com/office/drawing/2014/main" id="{4574EA10-3C2E-45A0-9051-AEEA7F65E10B}"/>
              </a:ext>
            </a:extLst>
          </p:cNvPr>
          <p:cNvSpPr>
            <a:spLocks noGrp="1"/>
          </p:cNvSpPr>
          <p:nvPr>
            <p:ph type="ftr" sz="quarter" idx="11"/>
          </p:nvPr>
        </p:nvSpPr>
        <p:spPr/>
        <p:txBody>
          <a:bodyPr/>
          <a:lstStyle/>
          <a:p>
            <a:r>
              <a:rPr lang="de-DE"/>
              <a:t>Die biographische Bedeutung der Kinder- und Jugendarbeit im Lebensverlauf</a:t>
            </a:r>
          </a:p>
        </p:txBody>
      </p:sp>
      <p:sp>
        <p:nvSpPr>
          <p:cNvPr id="5" name="Foliennummernplatzhalter 4">
            <a:extLst>
              <a:ext uri="{FF2B5EF4-FFF2-40B4-BE49-F238E27FC236}">
                <a16:creationId xmlns:a16="http://schemas.microsoft.com/office/drawing/2014/main" id="{080D9340-224D-48C1-91F4-2FAD2D100C14}"/>
              </a:ext>
            </a:extLst>
          </p:cNvPr>
          <p:cNvSpPr>
            <a:spLocks noGrp="1"/>
          </p:cNvSpPr>
          <p:nvPr>
            <p:ph type="sldNum" sz="quarter" idx="12"/>
          </p:nvPr>
        </p:nvSpPr>
        <p:spPr/>
        <p:txBody>
          <a:bodyPr/>
          <a:lstStyle/>
          <a:p>
            <a:fld id="{2155E1C8-C15B-4C47-AD9F-B8F50D129449}" type="slidenum">
              <a:rPr lang="de-DE" smtClean="0"/>
              <a:t>‹Nr.›</a:t>
            </a:fld>
            <a:endParaRPr lang="de-DE"/>
          </a:p>
        </p:txBody>
      </p:sp>
      <p:sp>
        <p:nvSpPr>
          <p:cNvPr id="17" name="Bildplatzhalter 8">
            <a:extLst>
              <a:ext uri="{FF2B5EF4-FFF2-40B4-BE49-F238E27FC236}">
                <a16:creationId xmlns:a16="http://schemas.microsoft.com/office/drawing/2014/main" id="{6EFA4D61-CAE8-4F96-BF4F-CB8DBD049FB4}"/>
              </a:ext>
            </a:extLst>
          </p:cNvPr>
          <p:cNvSpPr>
            <a:spLocks noGrp="1"/>
          </p:cNvSpPr>
          <p:nvPr>
            <p:ph type="pic" sz="quarter" idx="13"/>
          </p:nvPr>
        </p:nvSpPr>
        <p:spPr>
          <a:xfrm>
            <a:off x="551384" y="1845088"/>
            <a:ext cx="3457575" cy="2304000"/>
          </a:xfrm>
        </p:spPr>
        <p:txBody>
          <a:bodyPr/>
          <a:lstStyle/>
          <a:p>
            <a:r>
              <a:rPr lang="de-DE"/>
              <a:t>Bild durch Klicken auf Symbol hinzufügen</a:t>
            </a:r>
            <a:endParaRPr lang="de-DE" dirty="0"/>
          </a:p>
        </p:txBody>
      </p:sp>
      <p:sp>
        <p:nvSpPr>
          <p:cNvPr id="18" name="Textplatzhalter 10">
            <a:extLst>
              <a:ext uri="{FF2B5EF4-FFF2-40B4-BE49-F238E27FC236}">
                <a16:creationId xmlns:a16="http://schemas.microsoft.com/office/drawing/2014/main" id="{D3314FD7-7CD2-4F2C-B46C-9B43ED9AE948}"/>
              </a:ext>
            </a:extLst>
          </p:cNvPr>
          <p:cNvSpPr>
            <a:spLocks noGrp="1"/>
          </p:cNvSpPr>
          <p:nvPr>
            <p:ph type="body" sz="quarter" idx="14"/>
          </p:nvPr>
        </p:nvSpPr>
        <p:spPr>
          <a:xfrm>
            <a:off x="551384" y="4221088"/>
            <a:ext cx="3457575" cy="1944000"/>
          </a:xfrm>
          <a:solidFill>
            <a:schemeClr val="bg2"/>
          </a:solidFill>
        </p:spPr>
        <p:txBody>
          <a:bodyPr lIns="169200" tIns="108000" rIns="162000" bIns="72000"/>
          <a:lstStyle>
            <a:lvl1pPr>
              <a:defRPr lang="de-DE" sz="1400" b="1" dirty="0"/>
            </a:lvl1pPr>
            <a:lvl2pPr>
              <a:defRPr lang="de-DE" sz="1400" b="0" dirty="0">
                <a:solidFill>
                  <a:schemeClr val="tx1"/>
                </a:solidFill>
              </a:defRPr>
            </a:lvl2pPr>
            <a:lvl3pPr>
              <a:defRPr lang="de-DE" sz="1400" b="0" dirty="0"/>
            </a:lvl3pPr>
            <a:lvl4pPr>
              <a:defRPr lang="de-DE" sz="1400" b="0" dirty="0"/>
            </a:lvl4pPr>
            <a:lvl5pPr>
              <a:defRPr lang="de-DE" sz="1400" b="0" dirty="0"/>
            </a:lvl5pPr>
            <a:lvl6pPr>
              <a:defRPr lang="de-DE" sz="1400" dirty="0"/>
            </a:lvl6pPr>
            <a:lvl7pPr>
              <a:defRPr lang="de-DE" sz="1400" dirty="0"/>
            </a:lvl7pPr>
            <a:lvl8pPr>
              <a:defRPr lang="de-DE" sz="1400" dirty="0"/>
            </a:lvl8pPr>
            <a:lvl9pPr>
              <a:defRPr lang="de-DE" sz="1400" dirty="0"/>
            </a:lvl9pPr>
          </a:lstStyle>
          <a:p>
            <a:pPr lvl="0">
              <a:spcAft>
                <a:spcPts val="700"/>
              </a:spcAft>
            </a:pPr>
            <a:r>
              <a:rPr lang="de-DE"/>
              <a:t>Mastertextformat bearbeiten
Zweite Ebene
Dritte Ebene
Vierte Ebene
Fünfte Ebene</a:t>
            </a:r>
            <a:endParaRPr lang="de-DE" dirty="0"/>
          </a:p>
        </p:txBody>
      </p:sp>
      <p:sp>
        <p:nvSpPr>
          <p:cNvPr id="19" name="Bildplatzhalter 8">
            <a:extLst>
              <a:ext uri="{FF2B5EF4-FFF2-40B4-BE49-F238E27FC236}">
                <a16:creationId xmlns:a16="http://schemas.microsoft.com/office/drawing/2014/main" id="{CE460651-7922-460B-B9EB-221627C581FC}"/>
              </a:ext>
            </a:extLst>
          </p:cNvPr>
          <p:cNvSpPr>
            <a:spLocks noGrp="1"/>
          </p:cNvSpPr>
          <p:nvPr>
            <p:ph type="pic" sz="quarter" idx="15"/>
          </p:nvPr>
        </p:nvSpPr>
        <p:spPr>
          <a:xfrm>
            <a:off x="4367212" y="1845088"/>
            <a:ext cx="3457575" cy="2304000"/>
          </a:xfrm>
        </p:spPr>
        <p:txBody>
          <a:bodyPr/>
          <a:lstStyle/>
          <a:p>
            <a:r>
              <a:rPr lang="de-DE"/>
              <a:t>Bild durch Klicken auf Symbol hinzufügen</a:t>
            </a:r>
            <a:endParaRPr lang="de-DE" dirty="0"/>
          </a:p>
        </p:txBody>
      </p:sp>
      <p:sp>
        <p:nvSpPr>
          <p:cNvPr id="20" name="Textplatzhalter 10">
            <a:extLst>
              <a:ext uri="{FF2B5EF4-FFF2-40B4-BE49-F238E27FC236}">
                <a16:creationId xmlns:a16="http://schemas.microsoft.com/office/drawing/2014/main" id="{474DEB0E-00A0-479F-B371-926CA8D2EF33}"/>
              </a:ext>
            </a:extLst>
          </p:cNvPr>
          <p:cNvSpPr>
            <a:spLocks noGrp="1"/>
          </p:cNvSpPr>
          <p:nvPr>
            <p:ph type="body" sz="quarter" idx="16"/>
          </p:nvPr>
        </p:nvSpPr>
        <p:spPr>
          <a:xfrm>
            <a:off x="4367212" y="4221088"/>
            <a:ext cx="3457575" cy="1944000"/>
          </a:xfrm>
          <a:solidFill>
            <a:schemeClr val="bg2"/>
          </a:solidFill>
        </p:spPr>
        <p:txBody>
          <a:bodyPr vert="horz" lIns="169200" tIns="108000" rIns="162000" bIns="72000" rtlCol="0">
            <a:noAutofit/>
          </a:bodyPr>
          <a:lstStyle>
            <a:lvl1pPr>
              <a:defRPr lang="de-DE" sz="1400" b="1" dirty="0"/>
            </a:lvl1pPr>
            <a:lvl2pPr>
              <a:defRPr lang="de-DE" sz="1400" b="0" dirty="0">
                <a:solidFill>
                  <a:schemeClr val="tx1"/>
                </a:solidFill>
              </a:defRPr>
            </a:lvl2pPr>
            <a:lvl3pPr>
              <a:defRPr lang="de-DE" sz="1400" b="0" dirty="0"/>
            </a:lvl3pPr>
            <a:lvl4pPr>
              <a:defRPr lang="de-DE" sz="1400" b="0" dirty="0"/>
            </a:lvl4pPr>
            <a:lvl5pPr>
              <a:defRPr lang="de-DE" sz="1400" b="0" dirty="0"/>
            </a:lvl5pPr>
            <a:lvl6pPr>
              <a:defRPr lang="de-DE" sz="1400" dirty="0"/>
            </a:lvl6pPr>
            <a:lvl7pPr>
              <a:defRPr lang="de-DE" sz="1400" dirty="0"/>
            </a:lvl7pPr>
            <a:lvl8pPr>
              <a:defRPr lang="de-DE" sz="1400" dirty="0"/>
            </a:lvl8pPr>
            <a:lvl9pPr>
              <a:defRPr lang="de-DE" sz="1400" dirty="0"/>
            </a:lvl9pPr>
          </a:lstStyle>
          <a:p>
            <a:pPr lvl="0">
              <a:spcAft>
                <a:spcPts val="700"/>
              </a:spcAft>
            </a:pPr>
            <a:r>
              <a:rPr lang="de-DE"/>
              <a:t>Mastertextformat bearbeiten
Zweite Ebene
Dritte Ebene
Vierte Ebene
Fünfte Ebene</a:t>
            </a:r>
            <a:endParaRPr lang="de-DE" dirty="0"/>
          </a:p>
        </p:txBody>
      </p:sp>
      <p:sp>
        <p:nvSpPr>
          <p:cNvPr id="21" name="Bildplatzhalter 8">
            <a:extLst>
              <a:ext uri="{FF2B5EF4-FFF2-40B4-BE49-F238E27FC236}">
                <a16:creationId xmlns:a16="http://schemas.microsoft.com/office/drawing/2014/main" id="{E6D1FC0C-7071-42A0-A9D3-1AA75A42AE0C}"/>
              </a:ext>
            </a:extLst>
          </p:cNvPr>
          <p:cNvSpPr>
            <a:spLocks noGrp="1"/>
          </p:cNvSpPr>
          <p:nvPr>
            <p:ph type="pic" sz="quarter" idx="17"/>
          </p:nvPr>
        </p:nvSpPr>
        <p:spPr>
          <a:xfrm>
            <a:off x="8183040" y="1845087"/>
            <a:ext cx="3457575" cy="2304000"/>
          </a:xfrm>
        </p:spPr>
        <p:txBody>
          <a:bodyPr/>
          <a:lstStyle/>
          <a:p>
            <a:r>
              <a:rPr lang="de-DE"/>
              <a:t>Bild durch Klicken auf Symbol hinzufügen</a:t>
            </a:r>
            <a:endParaRPr lang="de-DE" dirty="0"/>
          </a:p>
        </p:txBody>
      </p:sp>
      <p:sp>
        <p:nvSpPr>
          <p:cNvPr id="22" name="Textplatzhalter 10">
            <a:extLst>
              <a:ext uri="{FF2B5EF4-FFF2-40B4-BE49-F238E27FC236}">
                <a16:creationId xmlns:a16="http://schemas.microsoft.com/office/drawing/2014/main" id="{6E1738FF-ADB0-4D77-A1C9-858281B12978}"/>
              </a:ext>
            </a:extLst>
          </p:cNvPr>
          <p:cNvSpPr>
            <a:spLocks noGrp="1"/>
          </p:cNvSpPr>
          <p:nvPr>
            <p:ph type="body" sz="quarter" idx="18"/>
          </p:nvPr>
        </p:nvSpPr>
        <p:spPr>
          <a:xfrm>
            <a:off x="8184232" y="4221088"/>
            <a:ext cx="3457575" cy="1944000"/>
          </a:xfrm>
          <a:solidFill>
            <a:schemeClr val="bg2"/>
          </a:solidFill>
        </p:spPr>
        <p:txBody>
          <a:bodyPr vert="horz" lIns="169200" tIns="108000" rIns="162000" bIns="72000" rtlCol="0">
            <a:noAutofit/>
          </a:bodyPr>
          <a:lstStyle>
            <a:lvl1pPr>
              <a:defRPr lang="de-DE" sz="1400" b="1" dirty="0"/>
            </a:lvl1pPr>
            <a:lvl2pPr>
              <a:defRPr lang="de-DE" sz="1400" b="0" dirty="0">
                <a:solidFill>
                  <a:schemeClr val="tx1"/>
                </a:solidFill>
              </a:defRPr>
            </a:lvl2pPr>
            <a:lvl3pPr>
              <a:defRPr lang="de-DE" sz="1400" b="0" dirty="0"/>
            </a:lvl3pPr>
            <a:lvl4pPr>
              <a:defRPr lang="de-DE" sz="1400" b="0" dirty="0"/>
            </a:lvl4pPr>
            <a:lvl5pPr>
              <a:defRPr lang="de-DE" sz="1400" b="0" dirty="0"/>
            </a:lvl5pPr>
            <a:lvl6pPr>
              <a:defRPr lang="de-DE" sz="1400" dirty="0"/>
            </a:lvl6pPr>
            <a:lvl7pPr>
              <a:defRPr lang="de-DE" sz="1400" dirty="0"/>
            </a:lvl7pPr>
            <a:lvl8pPr>
              <a:defRPr lang="de-DE" sz="1400" dirty="0"/>
            </a:lvl8pPr>
            <a:lvl9pPr>
              <a:defRPr lang="de-DE" sz="1400" dirty="0"/>
            </a:lvl9pPr>
          </a:lstStyle>
          <a:p>
            <a:pPr lvl="0">
              <a:spcAft>
                <a:spcPts val="700"/>
              </a:spcAft>
            </a:pPr>
            <a:r>
              <a:rPr lang="de-DE"/>
              <a:t>Mastertextformat bearbeiten
Zweite Ebene
Dritte Ebene
Vierte Ebene
Fünfte Ebene</a:t>
            </a:r>
            <a:endParaRPr lang="de-DE" dirty="0"/>
          </a:p>
        </p:txBody>
      </p:sp>
      <p:sp>
        <p:nvSpPr>
          <p:cNvPr id="14" name="Textplatzhalter 8">
            <a:extLst>
              <a:ext uri="{FF2B5EF4-FFF2-40B4-BE49-F238E27FC236}">
                <a16:creationId xmlns:a16="http://schemas.microsoft.com/office/drawing/2014/main" id="{14E183B5-3857-4572-93D5-4AE676659EDD}"/>
              </a:ext>
            </a:extLst>
          </p:cNvPr>
          <p:cNvSpPr>
            <a:spLocks noGrp="1"/>
          </p:cNvSpPr>
          <p:nvPr>
            <p:ph type="body" sz="quarter" idx="19"/>
          </p:nvPr>
        </p:nvSpPr>
        <p:spPr>
          <a:xfrm>
            <a:off x="552616" y="260648"/>
            <a:ext cx="11088000" cy="288000"/>
          </a:xfrm>
        </p:spPr>
        <p:txBody>
          <a:bodyPr tIns="0" bIns="7200" anchor="b" anchorCtr="0"/>
          <a:lstStyle>
            <a:lvl1pPr marL="0" indent="0">
              <a:spcBef>
                <a:spcPts val="0"/>
              </a:spcBef>
              <a:spcAft>
                <a:spcPts val="0"/>
              </a:spcAft>
              <a:buFont typeface="+mj-lt"/>
              <a:buNone/>
              <a:defRPr sz="1400" b="0" u="sng">
                <a:solidFill>
                  <a:schemeClr val="tx1"/>
                </a:solidFill>
              </a:defRPr>
            </a:lvl1pPr>
            <a:lvl2pPr marL="0" indent="0">
              <a:spcBef>
                <a:spcPts val="0"/>
              </a:spcBef>
              <a:spcAft>
                <a:spcPts val="0"/>
              </a:spcAft>
              <a:buFont typeface="+mj-lt"/>
              <a:buNone/>
              <a:defRPr sz="1400" b="0" u="none">
                <a:solidFill>
                  <a:schemeClr val="tx1"/>
                </a:solidFill>
              </a:defRPr>
            </a:lvl2pPr>
            <a:lvl3pPr marL="0" indent="0">
              <a:spcBef>
                <a:spcPts val="0"/>
              </a:spcBef>
              <a:spcAft>
                <a:spcPts val="0"/>
              </a:spcAft>
              <a:buFont typeface="+mj-lt"/>
              <a:buNone/>
              <a:defRPr sz="1400" b="0" u="none">
                <a:solidFill>
                  <a:schemeClr val="tx1"/>
                </a:solidFill>
              </a:defRPr>
            </a:lvl3pPr>
            <a:lvl4pPr marL="0" indent="0">
              <a:spcBef>
                <a:spcPts val="0"/>
              </a:spcBef>
              <a:spcAft>
                <a:spcPts val="0"/>
              </a:spcAft>
              <a:buFont typeface="+mj-lt"/>
              <a:buNone/>
              <a:defRPr sz="1400" b="0" u="none">
                <a:solidFill>
                  <a:schemeClr val="tx1"/>
                </a:solidFill>
              </a:defRPr>
            </a:lvl4pPr>
            <a:lvl5pPr marL="0" indent="0">
              <a:spcBef>
                <a:spcPts val="0"/>
              </a:spcBef>
              <a:spcAft>
                <a:spcPts val="0"/>
              </a:spcAft>
              <a:buFont typeface="+mj-lt"/>
              <a:buNone/>
              <a:defRPr sz="1400" b="0" u="none">
                <a:solidFill>
                  <a:schemeClr val="tx1"/>
                </a:solidFill>
              </a:defRPr>
            </a:lvl5pPr>
            <a:lvl6pPr marL="0" indent="0">
              <a:spcBef>
                <a:spcPts val="0"/>
              </a:spcBef>
              <a:spcAft>
                <a:spcPts val="0"/>
              </a:spcAft>
              <a:buFont typeface="+mj-lt"/>
              <a:buNone/>
              <a:defRPr sz="1400" b="0" u="none">
                <a:solidFill>
                  <a:schemeClr val="tx1"/>
                </a:solidFill>
              </a:defRPr>
            </a:lvl6pPr>
            <a:lvl7pPr marL="0" indent="0">
              <a:spcBef>
                <a:spcPts val="0"/>
              </a:spcBef>
              <a:spcAft>
                <a:spcPts val="0"/>
              </a:spcAft>
              <a:buFont typeface="+mj-lt"/>
              <a:buNone/>
              <a:defRPr sz="1400" b="0" u="none">
                <a:solidFill>
                  <a:schemeClr val="tx1"/>
                </a:solidFill>
              </a:defRPr>
            </a:lvl7pPr>
            <a:lvl8pPr marL="0" indent="0">
              <a:spcBef>
                <a:spcPts val="0"/>
              </a:spcBef>
              <a:spcAft>
                <a:spcPts val="0"/>
              </a:spcAft>
              <a:buFont typeface="+mj-lt"/>
              <a:buNone/>
              <a:defRPr sz="1400" b="0" u="none">
                <a:solidFill>
                  <a:schemeClr val="tx1"/>
                </a:solidFill>
              </a:defRPr>
            </a:lvl8pPr>
            <a:lvl9pPr marL="0" indent="0">
              <a:spcBef>
                <a:spcPts val="0"/>
              </a:spcBef>
              <a:spcAft>
                <a:spcPts val="0"/>
              </a:spcAft>
              <a:buFont typeface="+mj-lt"/>
              <a:buNone/>
              <a:defRPr sz="1400" b="0" u="none">
                <a:solidFill>
                  <a:schemeClr val="tx1"/>
                </a:solidFill>
              </a:defRPr>
            </a:lvl9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020144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3A63FC-01BB-44FF-81CB-C1C6E59D9984}"/>
              </a:ext>
            </a:extLst>
          </p:cNvPr>
          <p:cNvSpPr>
            <a:spLocks noGrp="1"/>
          </p:cNvSpPr>
          <p:nvPr>
            <p:ph type="dt" sz="half" idx="10"/>
          </p:nvPr>
        </p:nvSpPr>
        <p:spPr/>
        <p:txBody>
          <a:bodyPr/>
          <a:lstStyle/>
          <a:p>
            <a:fld id="{C3D03A45-375E-4FE6-90E8-255A87E36399}" type="datetime4">
              <a:rPr lang="de-DE" smtClean="0"/>
              <a:t>21. Februar 2026</a:t>
            </a:fld>
            <a:endParaRPr lang="de-DE"/>
          </a:p>
        </p:txBody>
      </p:sp>
      <p:sp>
        <p:nvSpPr>
          <p:cNvPr id="3" name="Fußzeilenplatzhalter 2">
            <a:extLst>
              <a:ext uri="{FF2B5EF4-FFF2-40B4-BE49-F238E27FC236}">
                <a16:creationId xmlns:a16="http://schemas.microsoft.com/office/drawing/2014/main" id="{25A5442C-D8D3-4CE0-870C-23E76162781D}"/>
              </a:ext>
            </a:extLst>
          </p:cNvPr>
          <p:cNvSpPr>
            <a:spLocks noGrp="1"/>
          </p:cNvSpPr>
          <p:nvPr>
            <p:ph type="ftr" sz="quarter" idx="11"/>
          </p:nvPr>
        </p:nvSpPr>
        <p:spPr/>
        <p:txBody>
          <a:bodyPr/>
          <a:lstStyle/>
          <a:p>
            <a:r>
              <a:rPr lang="de-DE"/>
              <a:t>Die biographische Bedeutung der Kinder- und Jugendarbeit im Lebensverlauf</a:t>
            </a:r>
          </a:p>
        </p:txBody>
      </p:sp>
      <p:sp>
        <p:nvSpPr>
          <p:cNvPr id="4" name="Foliennummernplatzhalter 3">
            <a:extLst>
              <a:ext uri="{FF2B5EF4-FFF2-40B4-BE49-F238E27FC236}">
                <a16:creationId xmlns:a16="http://schemas.microsoft.com/office/drawing/2014/main" id="{4D25AB6A-169A-480A-BA25-ADA2A812AE22}"/>
              </a:ext>
            </a:extLst>
          </p:cNvPr>
          <p:cNvSpPr>
            <a:spLocks noGrp="1"/>
          </p:cNvSpPr>
          <p:nvPr>
            <p:ph type="sldNum" sz="quarter" idx="12"/>
          </p:nvPr>
        </p:nvSpPr>
        <p:spPr/>
        <p:txBody>
          <a:bodyPr/>
          <a:lstStyle/>
          <a:p>
            <a:fld id="{2155E1C8-C15B-4C47-AD9F-B8F50D129449}" type="slidenum">
              <a:rPr lang="de-DE" smtClean="0"/>
              <a:t>‹Nr.›</a:t>
            </a:fld>
            <a:endParaRPr lang="de-DE"/>
          </a:p>
        </p:txBody>
      </p:sp>
      <p:sp>
        <p:nvSpPr>
          <p:cNvPr id="8" name="Textplatzhalter 7">
            <a:extLst>
              <a:ext uri="{FF2B5EF4-FFF2-40B4-BE49-F238E27FC236}">
                <a16:creationId xmlns:a16="http://schemas.microsoft.com/office/drawing/2014/main" id="{54A1DE08-AF75-4FC6-BFFF-51BE32538524}"/>
              </a:ext>
            </a:extLst>
          </p:cNvPr>
          <p:cNvSpPr>
            <a:spLocks noGrp="1"/>
          </p:cNvSpPr>
          <p:nvPr>
            <p:ph type="body" sz="quarter" idx="13"/>
          </p:nvPr>
        </p:nvSpPr>
        <p:spPr>
          <a:xfrm>
            <a:off x="551384" y="1628800"/>
            <a:ext cx="7345362" cy="3240088"/>
          </a:xfrm>
        </p:spPr>
        <p:txBody>
          <a:bodyPr tIns="18000"/>
          <a:lstStyle>
            <a:lvl1pPr marL="0" indent="0">
              <a:lnSpc>
                <a:spcPct val="100000"/>
              </a:lnSpc>
              <a:spcAft>
                <a:spcPts val="0"/>
              </a:spcAft>
              <a:buFont typeface="+mj-lt"/>
              <a:buNone/>
              <a:defRPr sz="4000" b="1">
                <a:solidFill>
                  <a:schemeClr val="bg1"/>
                </a:solidFill>
              </a:defRPr>
            </a:lvl1pPr>
            <a:lvl3pPr marL="0" indent="0">
              <a:lnSpc>
                <a:spcPct val="100000"/>
              </a:lnSpc>
              <a:spcAft>
                <a:spcPts val="0"/>
              </a:spcAft>
              <a:buFont typeface="+mj-lt"/>
              <a:buNone/>
              <a:defRPr sz="4000" b="1">
                <a:solidFill>
                  <a:schemeClr val="bg1"/>
                </a:solidFill>
              </a:defRPr>
            </a:lvl3pPr>
            <a:lvl5pPr marL="0" indent="0">
              <a:lnSpc>
                <a:spcPct val="100000"/>
              </a:lnSpc>
              <a:spcAft>
                <a:spcPts val="0"/>
              </a:spcAft>
              <a:buFont typeface="+mj-lt"/>
              <a:buNone/>
              <a:defRPr sz="4000" b="1">
                <a:solidFill>
                  <a:schemeClr val="bg1"/>
                </a:solidFill>
              </a:defRPr>
            </a:lvl5pPr>
            <a:lvl7pPr marL="0" indent="0">
              <a:lnSpc>
                <a:spcPct val="100000"/>
              </a:lnSpc>
              <a:spcAft>
                <a:spcPts val="0"/>
              </a:spcAft>
              <a:buFont typeface="+mj-lt"/>
              <a:buNone/>
              <a:defRPr sz="4000" b="1">
                <a:solidFill>
                  <a:schemeClr val="bg1"/>
                </a:solidFill>
              </a:defRPr>
            </a:lvl7pPr>
            <a:lvl9pPr marL="0" indent="0">
              <a:lnSpc>
                <a:spcPct val="100000"/>
              </a:lnSpc>
              <a:spcAft>
                <a:spcPts val="0"/>
              </a:spcAft>
              <a:buFont typeface="+mj-lt"/>
              <a:buNone/>
              <a:defRPr sz="4000" b="1">
                <a:solidFill>
                  <a:schemeClr val="bg1"/>
                </a:solidFill>
              </a:defRPr>
            </a:lvl9pPr>
          </a:lstStyle>
          <a:p>
            <a:pPr lvl="0"/>
            <a:r>
              <a:rPr lang="de-DE"/>
              <a:t>Mastertextformat bearbeiten
Zweite Ebene
Dritte Ebene
Vierte Ebene
Fünfte Ebene</a:t>
            </a:r>
            <a:endParaRPr lang="de-DE" dirty="0"/>
          </a:p>
        </p:txBody>
      </p:sp>
      <p:sp>
        <p:nvSpPr>
          <p:cNvPr id="12" name="Textplatzhalter 11">
            <a:extLst>
              <a:ext uri="{FF2B5EF4-FFF2-40B4-BE49-F238E27FC236}">
                <a16:creationId xmlns:a16="http://schemas.microsoft.com/office/drawing/2014/main" id="{FDE8E6C8-43B0-498C-AF52-92C5EF47138B}"/>
              </a:ext>
            </a:extLst>
          </p:cNvPr>
          <p:cNvSpPr>
            <a:spLocks noGrp="1"/>
          </p:cNvSpPr>
          <p:nvPr>
            <p:ph type="body" sz="quarter" idx="14"/>
          </p:nvPr>
        </p:nvSpPr>
        <p:spPr>
          <a:xfrm>
            <a:off x="8832304" y="4221088"/>
            <a:ext cx="3167063" cy="1656184"/>
          </a:xfrm>
        </p:spPr>
        <p:txBody>
          <a:bodyPr lIns="36000" tIns="0" bIns="36000" anchor="b" anchorCtr="0"/>
          <a:lstStyle>
            <a:lvl1pPr marL="0" indent="0">
              <a:spcBef>
                <a:spcPts val="0"/>
              </a:spcBef>
              <a:spcAft>
                <a:spcPts val="0"/>
              </a:spcAft>
              <a:buFont typeface="Arial" panose="020B0604020202020204" pitchFamily="34" charset="0"/>
              <a:buNone/>
              <a:defRPr sz="1800" b="1">
                <a:solidFill>
                  <a:schemeClr val="bg1"/>
                </a:solidFill>
              </a:defRPr>
            </a:lvl1pPr>
            <a:lvl2pPr marL="0" indent="0">
              <a:spcBef>
                <a:spcPts val="0"/>
              </a:spcBef>
              <a:spcAft>
                <a:spcPts val="0"/>
              </a:spcAft>
              <a:buFont typeface="Arial" panose="020B0604020202020204" pitchFamily="34" charset="0"/>
              <a:buNone/>
              <a:defRPr sz="1800" b="0">
                <a:solidFill>
                  <a:schemeClr val="bg1"/>
                </a:solidFill>
              </a:defRPr>
            </a:lvl2pPr>
            <a:lvl3pPr marL="0" indent="0">
              <a:spcBef>
                <a:spcPts val="0"/>
              </a:spcBef>
              <a:spcAft>
                <a:spcPts val="0"/>
              </a:spcAft>
              <a:buFont typeface="Arial" panose="020B0604020202020204" pitchFamily="34" charset="0"/>
              <a:buNone/>
              <a:defRPr sz="1800" b="0">
                <a:solidFill>
                  <a:schemeClr val="bg1"/>
                </a:solidFill>
              </a:defRPr>
            </a:lvl3pPr>
            <a:lvl4pPr marL="0" indent="0">
              <a:spcBef>
                <a:spcPts val="0"/>
              </a:spcBef>
              <a:spcAft>
                <a:spcPts val="0"/>
              </a:spcAft>
              <a:buFont typeface="Arial" panose="020B0604020202020204" pitchFamily="34" charset="0"/>
              <a:buNone/>
              <a:defRPr sz="1800" b="0">
                <a:solidFill>
                  <a:schemeClr val="bg1"/>
                </a:solidFill>
              </a:defRPr>
            </a:lvl4pPr>
            <a:lvl5pPr marL="0" indent="0">
              <a:spcBef>
                <a:spcPts val="0"/>
              </a:spcBef>
              <a:spcAft>
                <a:spcPts val="0"/>
              </a:spcAft>
              <a:buFont typeface="Arial" panose="020B0604020202020204" pitchFamily="34" charset="0"/>
              <a:buNone/>
              <a:defRPr sz="1800" b="0">
                <a:solidFill>
                  <a:schemeClr val="bg1"/>
                </a:solidFill>
              </a:defRPr>
            </a:lvl5pPr>
            <a:lvl6pPr marL="0" indent="0">
              <a:spcBef>
                <a:spcPts val="0"/>
              </a:spcBef>
              <a:spcAft>
                <a:spcPts val="0"/>
              </a:spcAft>
              <a:buFont typeface="Arial" panose="020B0604020202020204" pitchFamily="34" charset="0"/>
              <a:buNone/>
              <a:defRPr sz="1800" b="0">
                <a:solidFill>
                  <a:schemeClr val="bg1"/>
                </a:solidFill>
              </a:defRPr>
            </a:lvl6pPr>
            <a:lvl7pPr marL="0" indent="0">
              <a:spcBef>
                <a:spcPts val="0"/>
              </a:spcBef>
              <a:spcAft>
                <a:spcPts val="0"/>
              </a:spcAft>
              <a:buFont typeface="Arial" panose="020B0604020202020204" pitchFamily="34" charset="0"/>
              <a:buNone/>
              <a:defRPr sz="1800" b="0">
                <a:solidFill>
                  <a:schemeClr val="bg1"/>
                </a:solidFill>
              </a:defRPr>
            </a:lvl7pPr>
            <a:lvl8pPr marL="0" indent="0">
              <a:spcBef>
                <a:spcPts val="0"/>
              </a:spcBef>
              <a:spcAft>
                <a:spcPts val="0"/>
              </a:spcAft>
              <a:buFont typeface="Arial" panose="020B0604020202020204" pitchFamily="34" charset="0"/>
              <a:buNone/>
              <a:defRPr sz="1800" b="0">
                <a:solidFill>
                  <a:schemeClr val="bg1"/>
                </a:solidFill>
              </a:defRPr>
            </a:lvl8pPr>
            <a:lvl9pPr marL="0" indent="0">
              <a:spcBef>
                <a:spcPts val="0"/>
              </a:spcBef>
              <a:spcAft>
                <a:spcPts val="0"/>
              </a:spcAft>
              <a:buFont typeface="Arial" panose="020B0604020202020204" pitchFamily="34" charset="0"/>
              <a:buNone/>
              <a:defRPr sz="1800" b="0">
                <a:solidFill>
                  <a:schemeClr val="bg1"/>
                </a:solidFill>
              </a:defRPr>
            </a:lvl9pPr>
          </a:lstStyle>
          <a:p>
            <a:pPr lvl="0"/>
            <a:r>
              <a:rPr lang="de-DE"/>
              <a:t>Mastertextformat bearbeiten
Zweite Ebene
Dritte Ebene
Vierte Ebene
Fünfte Ebene</a:t>
            </a:r>
            <a:endParaRPr lang="de-DE" dirty="0"/>
          </a:p>
        </p:txBody>
      </p:sp>
      <p:grpSp>
        <p:nvGrpSpPr>
          <p:cNvPr id="5" name="Grafik 5">
            <a:extLst>
              <a:ext uri="{FF2B5EF4-FFF2-40B4-BE49-F238E27FC236}">
                <a16:creationId xmlns:a16="http://schemas.microsoft.com/office/drawing/2014/main" id="{47EE26E2-9E8F-4D6D-A394-0D64BB8A43A3}"/>
              </a:ext>
            </a:extLst>
          </p:cNvPr>
          <p:cNvGrpSpPr/>
          <p:nvPr/>
        </p:nvGrpSpPr>
        <p:grpSpPr>
          <a:xfrm>
            <a:off x="-10800" y="0"/>
            <a:ext cx="12204000" cy="6864750"/>
            <a:chOff x="-10800" y="0"/>
            <a:chExt cx="12204000" cy="6864750"/>
          </a:xfrm>
        </p:grpSpPr>
        <p:sp>
          <p:nvSpPr>
            <p:cNvPr id="7" name="Freihandform: Form 6">
              <a:extLst>
                <a:ext uri="{FF2B5EF4-FFF2-40B4-BE49-F238E27FC236}">
                  <a16:creationId xmlns:a16="http://schemas.microsoft.com/office/drawing/2014/main" id="{361F9A3F-6061-43D1-9027-B7EED72C0656}"/>
                </a:ext>
              </a:extLst>
            </p:cNvPr>
            <p:cNvSpPr/>
            <p:nvPr/>
          </p:nvSpPr>
          <p:spPr>
            <a:xfrm>
              <a:off x="-9655" y="1395705"/>
              <a:ext cx="9377121" cy="3961596"/>
            </a:xfrm>
            <a:custGeom>
              <a:avLst/>
              <a:gdLst>
                <a:gd name="connsiteX0" fmla="*/ 0 w 9377121"/>
                <a:gd name="connsiteY0" fmla="*/ 0 h 3961596"/>
                <a:gd name="connsiteX1" fmla="*/ 0 w 9377121"/>
                <a:gd name="connsiteY1" fmla="*/ 3961597 h 3961596"/>
                <a:gd name="connsiteX2" fmla="*/ 7935270 w 9377121"/>
                <a:gd name="connsiteY2" fmla="*/ 3961597 h 3961596"/>
                <a:gd name="connsiteX3" fmla="*/ 9377121 w 9377121"/>
                <a:gd name="connsiteY3" fmla="*/ 0 h 3961596"/>
                <a:gd name="connsiteX4" fmla="*/ 0 w 9377121"/>
                <a:gd name="connsiteY4" fmla="*/ 0 h 396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7121" h="3961596">
                  <a:moveTo>
                    <a:pt x="0" y="0"/>
                  </a:moveTo>
                  <a:lnTo>
                    <a:pt x="0" y="3961597"/>
                  </a:lnTo>
                  <a:lnTo>
                    <a:pt x="7935270" y="3961597"/>
                  </a:lnTo>
                  <a:lnTo>
                    <a:pt x="9377121" y="0"/>
                  </a:lnTo>
                  <a:lnTo>
                    <a:pt x="0" y="0"/>
                  </a:lnTo>
                  <a:close/>
                </a:path>
              </a:pathLst>
            </a:custGeom>
            <a:solidFill>
              <a:srgbClr val="EC6608"/>
            </a:solidFill>
            <a:ln w="12710" cap="flat">
              <a:noFill/>
              <a:prstDash val="solid"/>
              <a:miter/>
            </a:ln>
          </p:spPr>
          <p:txBody>
            <a:bodyPr rtlCol="0" anchor="ctr"/>
            <a:lstStyle/>
            <a:p>
              <a:endParaRPr lang="de-DE"/>
            </a:p>
          </p:txBody>
        </p:sp>
        <p:sp>
          <p:nvSpPr>
            <p:cNvPr id="9" name="Freihandform: Form 8">
              <a:extLst>
                <a:ext uri="{FF2B5EF4-FFF2-40B4-BE49-F238E27FC236}">
                  <a16:creationId xmlns:a16="http://schemas.microsoft.com/office/drawing/2014/main" id="{88E27F58-32B3-4BC1-87AB-4C26C4CB9C95}"/>
                </a:ext>
              </a:extLst>
            </p:cNvPr>
            <p:cNvSpPr/>
            <p:nvPr/>
          </p:nvSpPr>
          <p:spPr>
            <a:xfrm>
              <a:off x="7703907" y="4054016"/>
              <a:ext cx="4491580" cy="2126038"/>
            </a:xfrm>
            <a:custGeom>
              <a:avLst/>
              <a:gdLst>
                <a:gd name="connsiteX0" fmla="*/ 4491581 w 4491580"/>
                <a:gd name="connsiteY0" fmla="*/ 0 h 2126038"/>
                <a:gd name="connsiteX1" fmla="*/ 773810 w 4491580"/>
                <a:gd name="connsiteY1" fmla="*/ 0 h 2126038"/>
                <a:gd name="connsiteX2" fmla="*/ 0 w 4491580"/>
                <a:gd name="connsiteY2" fmla="*/ 2126039 h 2126038"/>
                <a:gd name="connsiteX3" fmla="*/ 4490437 w 4491580"/>
                <a:gd name="connsiteY3" fmla="*/ 2126039 h 2126038"/>
                <a:gd name="connsiteX4" fmla="*/ 4491581 w 4491580"/>
                <a:gd name="connsiteY4" fmla="*/ 2123115 h 2126038"/>
                <a:gd name="connsiteX5" fmla="*/ 4491581 w 4491580"/>
                <a:gd name="connsiteY5" fmla="*/ 0 h 21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580" h="2126038">
                  <a:moveTo>
                    <a:pt x="4491581" y="0"/>
                  </a:moveTo>
                  <a:lnTo>
                    <a:pt x="773810" y="0"/>
                  </a:lnTo>
                  <a:lnTo>
                    <a:pt x="0" y="2126039"/>
                  </a:lnTo>
                  <a:lnTo>
                    <a:pt x="4490437" y="2126039"/>
                  </a:lnTo>
                  <a:lnTo>
                    <a:pt x="4491581" y="2123115"/>
                  </a:lnTo>
                  <a:lnTo>
                    <a:pt x="4491581" y="0"/>
                  </a:lnTo>
                  <a:close/>
                </a:path>
              </a:pathLst>
            </a:custGeom>
            <a:solidFill>
              <a:srgbClr val="FBBA00"/>
            </a:solidFill>
            <a:ln w="12710" cap="flat">
              <a:noFill/>
              <a:prstDash val="solid"/>
              <a:miter/>
            </a:ln>
          </p:spPr>
          <p:txBody>
            <a:bodyPr rtlCol="0" anchor="ctr"/>
            <a:lstStyle/>
            <a:p>
              <a:endParaRPr lang="de-DE"/>
            </a:p>
          </p:txBody>
        </p:sp>
      </p:grpSp>
    </p:spTree>
    <p:extLst>
      <p:ext uri="{BB962C8B-B14F-4D97-AF65-F5344CB8AC3E}">
        <p14:creationId xmlns:p14="http://schemas.microsoft.com/office/powerpoint/2010/main" val="218327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schluss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0FFC-C54D-442F-AB61-6887B4C7B001}"/>
              </a:ext>
            </a:extLst>
          </p:cNvPr>
          <p:cNvSpPr>
            <a:spLocks noGrp="1"/>
          </p:cNvSpPr>
          <p:nvPr>
            <p:ph type="title"/>
          </p:nvPr>
        </p:nvSpPr>
        <p:spPr>
          <a:xfrm>
            <a:off x="551384" y="620792"/>
            <a:ext cx="9433048" cy="8640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60D05920-C6D7-4D61-AB99-D69AA5A41BE1}"/>
              </a:ext>
            </a:extLst>
          </p:cNvPr>
          <p:cNvSpPr>
            <a:spLocks noGrp="1"/>
          </p:cNvSpPr>
          <p:nvPr>
            <p:ph idx="1"/>
          </p:nvPr>
        </p:nvSpPr>
        <p:spPr>
          <a:xfrm>
            <a:off x="551384" y="2060848"/>
            <a:ext cx="7920880" cy="3744000"/>
          </a:xfrm>
        </p:spPr>
        <p:txBody>
          <a:bodyPr tIns="54000"/>
          <a:lstStyle>
            <a:lvl1pPr marL="0" indent="0">
              <a:spcBef>
                <a:spcPts val="1200"/>
              </a:spcBef>
              <a:spcAft>
                <a:spcPts val="0"/>
              </a:spcAft>
              <a:buFont typeface="+mj-lt"/>
              <a:buNone/>
              <a:defRPr b="1">
                <a:solidFill>
                  <a:schemeClr val="bg1"/>
                </a:solidFill>
              </a:defRPr>
            </a:lvl1pPr>
            <a:lvl2pPr marL="0" indent="0">
              <a:spcBef>
                <a:spcPts val="0"/>
              </a:spcBef>
              <a:spcAft>
                <a:spcPts val="1200"/>
              </a:spcAft>
              <a:buFont typeface="+mj-lt"/>
              <a:buNone/>
              <a:defRPr b="0">
                <a:solidFill>
                  <a:schemeClr val="bg1"/>
                </a:solidFill>
              </a:defRPr>
            </a:lvl2pPr>
            <a:lvl3pPr marL="0" indent="0">
              <a:spcBef>
                <a:spcPts val="0"/>
              </a:spcBef>
              <a:spcAft>
                <a:spcPts val="0"/>
              </a:spcAft>
              <a:buFont typeface="+mj-lt"/>
              <a:buNone/>
              <a:defRPr b="0">
                <a:solidFill>
                  <a:schemeClr val="bg1"/>
                </a:solidFill>
              </a:defRPr>
            </a:lvl3pPr>
            <a:lvl4pPr marL="0" indent="0">
              <a:spcBef>
                <a:spcPts val="0"/>
              </a:spcBef>
              <a:spcAft>
                <a:spcPts val="0"/>
              </a:spcAft>
              <a:buFont typeface="+mj-lt"/>
              <a:buNone/>
              <a:defRPr b="0">
                <a:solidFill>
                  <a:schemeClr val="bg1"/>
                </a:solidFill>
              </a:defRPr>
            </a:lvl4pPr>
            <a:lvl5pPr marL="0" indent="0">
              <a:spcBef>
                <a:spcPts val="0"/>
              </a:spcBef>
              <a:spcAft>
                <a:spcPts val="0"/>
              </a:spcAft>
              <a:buFont typeface="+mj-lt"/>
              <a:buNone/>
              <a:defRPr b="0">
                <a:solidFill>
                  <a:schemeClr val="bg1"/>
                </a:solidFill>
              </a:defRPr>
            </a:lvl5pPr>
            <a:lvl6pPr marL="0" indent="0">
              <a:spcBef>
                <a:spcPts val="0"/>
              </a:spcBef>
              <a:spcAft>
                <a:spcPts val="0"/>
              </a:spcAft>
              <a:buFont typeface="+mj-lt"/>
              <a:buNone/>
              <a:defRPr b="0">
                <a:solidFill>
                  <a:schemeClr val="bg1"/>
                </a:solidFill>
              </a:defRPr>
            </a:lvl6pPr>
            <a:lvl7pPr marL="0" indent="0">
              <a:spcBef>
                <a:spcPts val="0"/>
              </a:spcBef>
              <a:spcAft>
                <a:spcPts val="0"/>
              </a:spcAft>
              <a:buFont typeface="+mj-lt"/>
              <a:buNone/>
              <a:defRPr b="0">
                <a:solidFill>
                  <a:schemeClr val="bg1"/>
                </a:solidFill>
              </a:defRPr>
            </a:lvl7pPr>
            <a:lvl8pPr marL="0" indent="0">
              <a:spcBef>
                <a:spcPts val="0"/>
              </a:spcBef>
              <a:spcAft>
                <a:spcPts val="0"/>
              </a:spcAft>
              <a:buFont typeface="+mj-lt"/>
              <a:buNone/>
              <a:defRPr b="0">
                <a:solidFill>
                  <a:schemeClr val="bg1"/>
                </a:solidFill>
              </a:defRPr>
            </a:lvl8pPr>
            <a:lvl9pPr marL="0" indent="0">
              <a:spcBef>
                <a:spcPts val="0"/>
              </a:spcBef>
              <a:spcAft>
                <a:spcPts val="0"/>
              </a:spcAft>
              <a:buFont typeface="+mj-lt"/>
              <a:buNone/>
              <a:defRPr b="0">
                <a:solidFill>
                  <a:schemeClr val="bg1"/>
                </a:solidFill>
              </a:defRPr>
            </a:lvl9pPr>
          </a:lstStyle>
          <a:p>
            <a:pPr lvl="0"/>
            <a:r>
              <a:rPr lang="de-DE"/>
              <a:t>Mastertextformat bearbeiten
Zweite Ebene
Dritte Ebene
Vierte Ebene
Fünfte Ebene</a:t>
            </a:r>
            <a:endParaRPr lang="de-DE" dirty="0"/>
          </a:p>
        </p:txBody>
      </p:sp>
      <p:sp>
        <p:nvSpPr>
          <p:cNvPr id="4" name="Datumsplatzhalter 3">
            <a:extLst>
              <a:ext uri="{FF2B5EF4-FFF2-40B4-BE49-F238E27FC236}">
                <a16:creationId xmlns:a16="http://schemas.microsoft.com/office/drawing/2014/main" id="{1E9413C9-41C0-4118-88C9-422A5DE23C54}"/>
              </a:ext>
            </a:extLst>
          </p:cNvPr>
          <p:cNvSpPr>
            <a:spLocks noGrp="1"/>
          </p:cNvSpPr>
          <p:nvPr>
            <p:ph type="dt" sz="half" idx="10"/>
          </p:nvPr>
        </p:nvSpPr>
        <p:spPr/>
        <p:txBody>
          <a:bodyPr/>
          <a:lstStyle/>
          <a:p>
            <a:fld id="{F539965A-A30F-4978-A24C-EEBB3FCE337B}" type="datetime4">
              <a:rPr lang="de-DE" smtClean="0"/>
              <a:t>21. Februar 2026</a:t>
            </a:fld>
            <a:endParaRPr lang="de-DE"/>
          </a:p>
        </p:txBody>
      </p:sp>
      <p:sp>
        <p:nvSpPr>
          <p:cNvPr id="5" name="Fußzeilenplatzhalter 4">
            <a:extLst>
              <a:ext uri="{FF2B5EF4-FFF2-40B4-BE49-F238E27FC236}">
                <a16:creationId xmlns:a16="http://schemas.microsoft.com/office/drawing/2014/main" id="{889B284C-D04C-476B-8F04-2A7AF1C95FB0}"/>
              </a:ext>
            </a:extLst>
          </p:cNvPr>
          <p:cNvSpPr>
            <a:spLocks noGrp="1"/>
          </p:cNvSpPr>
          <p:nvPr>
            <p:ph type="ftr" sz="quarter" idx="11"/>
          </p:nvPr>
        </p:nvSpPr>
        <p:spPr/>
        <p:txBody>
          <a:bodyPr/>
          <a:lstStyle/>
          <a:p>
            <a:r>
              <a:rPr lang="de-DE"/>
              <a:t>Die biographische Bedeutung der Kinder- und Jugendarbeit im Lebensverlauf</a:t>
            </a:r>
          </a:p>
        </p:txBody>
      </p:sp>
      <p:sp>
        <p:nvSpPr>
          <p:cNvPr id="6" name="Foliennummernplatzhalter 5">
            <a:extLst>
              <a:ext uri="{FF2B5EF4-FFF2-40B4-BE49-F238E27FC236}">
                <a16:creationId xmlns:a16="http://schemas.microsoft.com/office/drawing/2014/main" id="{C0CF60C3-89CB-46E0-AF81-A3E502C60B4F}"/>
              </a:ext>
            </a:extLst>
          </p:cNvPr>
          <p:cNvSpPr>
            <a:spLocks noGrp="1"/>
          </p:cNvSpPr>
          <p:nvPr>
            <p:ph type="sldNum" sz="quarter" idx="12"/>
          </p:nvPr>
        </p:nvSpPr>
        <p:spPr/>
        <p:txBody>
          <a:bodyPr/>
          <a:lstStyle/>
          <a:p>
            <a:fld id="{2155E1C8-C15B-4C47-AD9F-B8F50D129449}" type="slidenum">
              <a:rPr lang="de-DE" smtClean="0"/>
              <a:t>‹Nr.›</a:t>
            </a:fld>
            <a:endParaRPr lang="de-DE"/>
          </a:p>
        </p:txBody>
      </p:sp>
      <p:grpSp>
        <p:nvGrpSpPr>
          <p:cNvPr id="7" name="Grafik 10">
            <a:extLst>
              <a:ext uri="{FF2B5EF4-FFF2-40B4-BE49-F238E27FC236}">
                <a16:creationId xmlns:a16="http://schemas.microsoft.com/office/drawing/2014/main" id="{9AF945A4-F1CC-41C6-A8D4-493FBAE3DBEE}"/>
              </a:ext>
            </a:extLst>
          </p:cNvPr>
          <p:cNvGrpSpPr/>
          <p:nvPr/>
        </p:nvGrpSpPr>
        <p:grpSpPr>
          <a:xfrm>
            <a:off x="-10800" y="0"/>
            <a:ext cx="12204000" cy="6864750"/>
            <a:chOff x="-10800" y="0"/>
            <a:chExt cx="12204000" cy="6864750"/>
          </a:xfrm>
        </p:grpSpPr>
        <p:sp>
          <p:nvSpPr>
            <p:cNvPr id="8" name="Freihandform: Form 7">
              <a:extLst>
                <a:ext uri="{FF2B5EF4-FFF2-40B4-BE49-F238E27FC236}">
                  <a16:creationId xmlns:a16="http://schemas.microsoft.com/office/drawing/2014/main" id="{DC4DB6EB-9D08-4E6D-B5CC-9F4DF03A8B14}"/>
                </a:ext>
              </a:extLst>
            </p:cNvPr>
            <p:cNvSpPr/>
            <p:nvPr/>
          </p:nvSpPr>
          <p:spPr>
            <a:xfrm>
              <a:off x="-9655" y="1801742"/>
              <a:ext cx="10164787" cy="4378312"/>
            </a:xfrm>
            <a:custGeom>
              <a:avLst/>
              <a:gdLst>
                <a:gd name="connsiteX0" fmla="*/ 127 w 10164787"/>
                <a:gd name="connsiteY0" fmla="*/ 0 h 4378312"/>
                <a:gd name="connsiteX1" fmla="*/ 0 w 10164787"/>
                <a:gd name="connsiteY1" fmla="*/ 636 h 4378312"/>
                <a:gd name="connsiteX2" fmla="*/ 0 w 10164787"/>
                <a:gd name="connsiteY2" fmla="*/ 4378313 h 4378312"/>
                <a:gd name="connsiteX3" fmla="*/ 8571276 w 10164787"/>
                <a:gd name="connsiteY3" fmla="*/ 4378313 h 4378312"/>
                <a:gd name="connsiteX4" fmla="*/ 10164788 w 10164787"/>
                <a:gd name="connsiteY4" fmla="*/ 0 h 4378312"/>
                <a:gd name="connsiteX5" fmla="*/ 127 w 10164787"/>
                <a:gd name="connsiteY5" fmla="*/ 0 h 43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4787" h="4378312">
                  <a:moveTo>
                    <a:pt x="127" y="0"/>
                  </a:moveTo>
                  <a:lnTo>
                    <a:pt x="0" y="636"/>
                  </a:lnTo>
                  <a:lnTo>
                    <a:pt x="0" y="4378313"/>
                  </a:lnTo>
                  <a:lnTo>
                    <a:pt x="8571276" y="4378313"/>
                  </a:lnTo>
                  <a:lnTo>
                    <a:pt x="10164788" y="0"/>
                  </a:lnTo>
                  <a:lnTo>
                    <a:pt x="127" y="0"/>
                  </a:lnTo>
                  <a:close/>
                </a:path>
              </a:pathLst>
            </a:custGeom>
            <a:solidFill>
              <a:srgbClr val="EC6608"/>
            </a:solidFill>
            <a:ln w="12710" cap="flat">
              <a:noFill/>
              <a:prstDash val="solid"/>
              <a:miter/>
            </a:ln>
          </p:spPr>
          <p:txBody>
            <a:bodyPr rtlCol="0" anchor="ctr"/>
            <a:lstStyle/>
            <a:p>
              <a:endParaRPr lang="de-DE"/>
            </a:p>
          </p:txBody>
        </p:sp>
        <p:sp>
          <p:nvSpPr>
            <p:cNvPr id="9" name="Freihandform: Form 8">
              <a:extLst>
                <a:ext uri="{FF2B5EF4-FFF2-40B4-BE49-F238E27FC236}">
                  <a16:creationId xmlns:a16="http://schemas.microsoft.com/office/drawing/2014/main" id="{F2E51056-6BED-4D16-946A-76935F583158}"/>
                </a:ext>
              </a:extLst>
            </p:cNvPr>
            <p:cNvSpPr/>
            <p:nvPr/>
          </p:nvSpPr>
          <p:spPr>
            <a:xfrm>
              <a:off x="8824260" y="1293878"/>
              <a:ext cx="3371227" cy="4377168"/>
            </a:xfrm>
            <a:custGeom>
              <a:avLst/>
              <a:gdLst>
                <a:gd name="connsiteX0" fmla="*/ 3371228 w 3371227"/>
                <a:gd name="connsiteY0" fmla="*/ 0 h 4377168"/>
                <a:gd name="connsiteX1" fmla="*/ 1593131 w 3371227"/>
                <a:gd name="connsiteY1" fmla="*/ 0 h 4377168"/>
                <a:gd name="connsiteX2" fmla="*/ 0 w 3371227"/>
                <a:gd name="connsiteY2" fmla="*/ 4377168 h 4377168"/>
                <a:gd name="connsiteX3" fmla="*/ 3370338 w 3371227"/>
                <a:gd name="connsiteY3" fmla="*/ 4377168 h 4377168"/>
                <a:gd name="connsiteX4" fmla="*/ 3371228 w 3371227"/>
                <a:gd name="connsiteY4" fmla="*/ 4374753 h 4377168"/>
                <a:gd name="connsiteX5" fmla="*/ 3371228 w 3371227"/>
                <a:gd name="connsiteY5" fmla="*/ 0 h 437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1227" h="4377168">
                  <a:moveTo>
                    <a:pt x="3371228" y="0"/>
                  </a:moveTo>
                  <a:lnTo>
                    <a:pt x="1593131" y="0"/>
                  </a:lnTo>
                  <a:lnTo>
                    <a:pt x="0" y="4377168"/>
                  </a:lnTo>
                  <a:lnTo>
                    <a:pt x="3370338" y="4377168"/>
                  </a:lnTo>
                  <a:lnTo>
                    <a:pt x="3371228" y="4374753"/>
                  </a:lnTo>
                  <a:lnTo>
                    <a:pt x="3371228" y="0"/>
                  </a:lnTo>
                  <a:close/>
                </a:path>
              </a:pathLst>
            </a:custGeom>
            <a:solidFill>
              <a:srgbClr val="FBBA00"/>
            </a:solidFill>
            <a:ln w="12710" cap="flat">
              <a:noFill/>
              <a:prstDash val="solid"/>
              <a:miter/>
            </a:ln>
          </p:spPr>
          <p:txBody>
            <a:bodyPr rtlCol="0" anchor="ctr"/>
            <a:lstStyle/>
            <a:p>
              <a:endParaRPr lang="de-DE"/>
            </a:p>
          </p:txBody>
        </p:sp>
      </p:grpSp>
    </p:spTree>
    <p:extLst>
      <p:ext uri="{BB962C8B-B14F-4D97-AF65-F5344CB8AC3E}">
        <p14:creationId xmlns:p14="http://schemas.microsoft.com/office/powerpoint/2010/main" val="211786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16" name="Freihandform: Form 15">
            <a:extLst>
              <a:ext uri="{FF2B5EF4-FFF2-40B4-BE49-F238E27FC236}">
                <a16:creationId xmlns:a16="http://schemas.microsoft.com/office/drawing/2014/main" id="{BEF123A1-25A8-4A9E-BFFA-071657D3FBD9}"/>
              </a:ext>
            </a:extLst>
          </p:cNvPr>
          <p:cNvSpPr/>
          <p:nvPr/>
        </p:nvSpPr>
        <p:spPr>
          <a:xfrm>
            <a:off x="1143" y="1799970"/>
            <a:ext cx="6204077" cy="5058029"/>
          </a:xfrm>
          <a:custGeom>
            <a:avLst/>
            <a:gdLst>
              <a:gd name="connsiteX0" fmla="*/ 0 w 6204077"/>
              <a:gd name="connsiteY0" fmla="*/ 0 h 5058029"/>
              <a:gd name="connsiteX1" fmla="*/ 0 w 6204077"/>
              <a:gd name="connsiteY1" fmla="*/ 5058029 h 5058029"/>
              <a:gd name="connsiteX2" fmla="*/ 4363212 w 6204077"/>
              <a:gd name="connsiteY2" fmla="*/ 5058029 h 5058029"/>
              <a:gd name="connsiteX3" fmla="*/ 6204077 w 6204077"/>
              <a:gd name="connsiteY3" fmla="*/ 0 h 5058029"/>
              <a:gd name="connsiteX4" fmla="*/ 0 w 6204077"/>
              <a:gd name="connsiteY4" fmla="*/ 0 h 505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4077" h="5058029">
                <a:moveTo>
                  <a:pt x="0" y="0"/>
                </a:moveTo>
                <a:lnTo>
                  <a:pt x="0" y="5058029"/>
                </a:lnTo>
                <a:lnTo>
                  <a:pt x="4363212" y="5058029"/>
                </a:lnTo>
                <a:lnTo>
                  <a:pt x="6204077" y="0"/>
                </a:lnTo>
                <a:lnTo>
                  <a:pt x="0" y="0"/>
                </a:lnTo>
                <a:close/>
              </a:path>
            </a:pathLst>
          </a:custGeom>
          <a:solidFill>
            <a:schemeClr val="accent2"/>
          </a:solidFill>
          <a:ln w="12700" cap="flat">
            <a:noFill/>
            <a:prstDash val="solid"/>
            <a:miter/>
          </a:ln>
        </p:spPr>
        <p:txBody>
          <a:bodyPr rtlCol="0" anchor="ctr"/>
          <a:lstStyle/>
          <a:p>
            <a:endParaRPr lang="de-DE"/>
          </a:p>
        </p:txBody>
      </p:sp>
      <p:sp>
        <p:nvSpPr>
          <p:cNvPr id="2" name="Titel 1">
            <a:extLst>
              <a:ext uri="{FF2B5EF4-FFF2-40B4-BE49-F238E27FC236}">
                <a16:creationId xmlns:a16="http://schemas.microsoft.com/office/drawing/2014/main" id="{D7331B77-9E39-4467-A5A1-26D356813330}"/>
              </a:ext>
            </a:extLst>
          </p:cNvPr>
          <p:cNvSpPr>
            <a:spLocks noGrp="1"/>
          </p:cNvSpPr>
          <p:nvPr>
            <p:ph type="ctrTitle"/>
          </p:nvPr>
        </p:nvSpPr>
        <p:spPr>
          <a:xfrm>
            <a:off x="561872" y="1988840"/>
            <a:ext cx="4814048" cy="1368000"/>
          </a:xfrm>
        </p:spPr>
        <p:txBody>
          <a:bodyPr anchor="b">
            <a:normAutofit/>
          </a:bodyPr>
          <a:lstStyle>
            <a:lvl1pPr algn="l">
              <a:lnSpc>
                <a:spcPct val="100000"/>
              </a:lnSpc>
              <a:defRPr sz="44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83AD5C95-7D4D-48AE-8043-4BB0A41A3DD4}"/>
              </a:ext>
            </a:extLst>
          </p:cNvPr>
          <p:cNvSpPr>
            <a:spLocks noGrp="1"/>
          </p:cNvSpPr>
          <p:nvPr>
            <p:ph type="subTitle" idx="1"/>
          </p:nvPr>
        </p:nvSpPr>
        <p:spPr>
          <a:xfrm>
            <a:off x="551384" y="3645024"/>
            <a:ext cx="4176464" cy="1655762"/>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316BD5E2-E3B3-4F91-9941-29738D96AF93}"/>
              </a:ext>
            </a:extLst>
          </p:cNvPr>
          <p:cNvSpPr>
            <a:spLocks noGrp="1"/>
          </p:cNvSpPr>
          <p:nvPr>
            <p:ph type="dt" sz="half" idx="10"/>
          </p:nvPr>
        </p:nvSpPr>
        <p:spPr>
          <a:xfrm>
            <a:off x="551384" y="5661248"/>
            <a:ext cx="1944000" cy="216000"/>
          </a:xfrm>
        </p:spPr>
        <p:txBody>
          <a:bodyPr tIns="0"/>
          <a:lstStyle>
            <a:lvl1pPr algn="l">
              <a:defRPr sz="1400">
                <a:solidFill>
                  <a:schemeClr val="bg1"/>
                </a:solidFill>
              </a:defRPr>
            </a:lvl1pPr>
          </a:lstStyle>
          <a:p>
            <a:fld id="{30851D71-153D-4C20-A1ED-68C5FE772B5B}" type="datetime4">
              <a:rPr lang="de-DE" smtClean="0"/>
              <a:t>21. Februar 2026</a:t>
            </a:fld>
            <a:endParaRPr lang="de-DE" dirty="0"/>
          </a:p>
        </p:txBody>
      </p:sp>
      <p:sp>
        <p:nvSpPr>
          <p:cNvPr id="9" name="Textplatzhalter 8">
            <a:extLst>
              <a:ext uri="{FF2B5EF4-FFF2-40B4-BE49-F238E27FC236}">
                <a16:creationId xmlns:a16="http://schemas.microsoft.com/office/drawing/2014/main" id="{23B92C5C-CBF0-4159-9D58-74DBE0EA8EB8}"/>
              </a:ext>
            </a:extLst>
          </p:cNvPr>
          <p:cNvSpPr>
            <a:spLocks noGrp="1"/>
          </p:cNvSpPr>
          <p:nvPr>
            <p:ph type="body" sz="quarter" idx="14"/>
          </p:nvPr>
        </p:nvSpPr>
        <p:spPr>
          <a:xfrm>
            <a:off x="551384" y="5373216"/>
            <a:ext cx="2735262" cy="288000"/>
          </a:xfrm>
        </p:spPr>
        <p:txBody>
          <a:bodyPr lIns="0" tIns="36000" rIns="0" bIns="36000"/>
          <a:lstStyle>
            <a:lvl1pPr marL="0" indent="0">
              <a:lnSpc>
                <a:spcPct val="100000"/>
              </a:lnSpc>
              <a:buFont typeface="Arial" panose="020B0604020202020204" pitchFamily="34" charset="0"/>
              <a:buNone/>
              <a:defRPr sz="1400" b="0">
                <a:solidFill>
                  <a:schemeClr val="bg1"/>
                </a:solidFill>
              </a:defRPr>
            </a:lvl1pPr>
            <a:lvl2pPr marL="0" indent="0">
              <a:lnSpc>
                <a:spcPct val="100000"/>
              </a:lnSpc>
              <a:buFont typeface="Arial" panose="020B0604020202020204" pitchFamily="34" charset="0"/>
              <a:buNone/>
              <a:defRPr sz="1400" b="0">
                <a:solidFill>
                  <a:schemeClr val="bg1"/>
                </a:solidFill>
              </a:defRPr>
            </a:lvl2pPr>
            <a:lvl3pPr marL="0" indent="0">
              <a:lnSpc>
                <a:spcPct val="100000"/>
              </a:lnSpc>
              <a:buFont typeface="Arial" panose="020B0604020202020204" pitchFamily="34" charset="0"/>
              <a:buNone/>
              <a:defRPr sz="1400" b="0">
                <a:solidFill>
                  <a:schemeClr val="bg1"/>
                </a:solidFill>
              </a:defRPr>
            </a:lvl3pPr>
            <a:lvl4pPr marL="0" indent="0">
              <a:lnSpc>
                <a:spcPct val="100000"/>
              </a:lnSpc>
              <a:buFont typeface="Arial" panose="020B0604020202020204" pitchFamily="34" charset="0"/>
              <a:buNone/>
              <a:defRPr sz="1400" b="0">
                <a:solidFill>
                  <a:schemeClr val="bg1"/>
                </a:solidFill>
              </a:defRPr>
            </a:lvl4pPr>
            <a:lvl5pPr marL="0" indent="0">
              <a:lnSpc>
                <a:spcPct val="100000"/>
              </a:lnSpc>
              <a:buFont typeface="Arial" panose="020B0604020202020204" pitchFamily="34" charset="0"/>
              <a:buNone/>
              <a:defRPr sz="1400" b="0">
                <a:solidFill>
                  <a:schemeClr val="bg1"/>
                </a:solidFill>
              </a:defRPr>
            </a:lvl5pPr>
            <a:lvl6pPr marL="0" indent="0">
              <a:lnSpc>
                <a:spcPct val="100000"/>
              </a:lnSpc>
              <a:buFont typeface="Arial" panose="020B0604020202020204" pitchFamily="34" charset="0"/>
              <a:buNone/>
              <a:defRPr sz="1400" b="0">
                <a:solidFill>
                  <a:schemeClr val="bg1"/>
                </a:solidFill>
              </a:defRPr>
            </a:lvl6pPr>
            <a:lvl7pPr marL="0" indent="0">
              <a:lnSpc>
                <a:spcPct val="100000"/>
              </a:lnSpc>
              <a:buFont typeface="Arial" panose="020B0604020202020204" pitchFamily="34" charset="0"/>
              <a:buNone/>
              <a:defRPr sz="1400" b="0">
                <a:solidFill>
                  <a:schemeClr val="bg1"/>
                </a:solidFill>
              </a:defRPr>
            </a:lvl7pPr>
            <a:lvl8pPr marL="0" indent="0">
              <a:lnSpc>
                <a:spcPct val="100000"/>
              </a:lnSpc>
              <a:buFont typeface="Arial" panose="020B0604020202020204" pitchFamily="34" charset="0"/>
              <a:buNone/>
              <a:defRPr sz="1400" b="0">
                <a:solidFill>
                  <a:schemeClr val="bg1"/>
                </a:solidFill>
              </a:defRPr>
            </a:lvl8pPr>
            <a:lvl9pPr marL="0" indent="0">
              <a:lnSpc>
                <a:spcPct val="100000"/>
              </a:lnSpc>
              <a:buFont typeface="Arial" panose="020B0604020202020204" pitchFamily="34" charset="0"/>
              <a:buNone/>
              <a:defRPr sz="1400" b="0">
                <a:solidFill>
                  <a:schemeClr val="bg1"/>
                </a:solidFill>
              </a:defRPr>
            </a:lvl9pPr>
          </a:lstStyle>
          <a:p>
            <a:pPr lvl="0"/>
            <a:r>
              <a:rPr lang="de-DE"/>
              <a:t>Mastertextformat bearbeiten
Zweite Ebene
Dritte Ebene
Vierte Ebene
Fünfte Ebene</a:t>
            </a:r>
            <a:endParaRPr lang="de-DE" dirty="0"/>
          </a:p>
        </p:txBody>
      </p:sp>
      <p:sp>
        <p:nvSpPr>
          <p:cNvPr id="11" name="Textfeld 10">
            <a:extLst>
              <a:ext uri="{FF2B5EF4-FFF2-40B4-BE49-F238E27FC236}">
                <a16:creationId xmlns:a16="http://schemas.microsoft.com/office/drawing/2014/main" id="{176C8FDC-83E3-4CFB-9FBB-CC817385F225}"/>
              </a:ext>
            </a:extLst>
          </p:cNvPr>
          <p:cNvSpPr txBox="1"/>
          <p:nvPr userDrawn="1"/>
        </p:nvSpPr>
        <p:spPr>
          <a:xfrm>
            <a:off x="551600" y="6093296"/>
            <a:ext cx="1944000" cy="269971"/>
          </a:xfrm>
          <a:prstGeom prst="rect">
            <a:avLst/>
          </a:prstGeom>
          <a:noFill/>
        </p:spPr>
        <p:txBody>
          <a:bodyPr wrap="square" lIns="0" tIns="50400" rIns="0" bIns="0" rtlCol="0">
            <a:spAutoFit/>
          </a:bodyPr>
          <a:lstStyle/>
          <a:p>
            <a:r>
              <a:rPr lang="de-DE" sz="1400" b="0" dirty="0">
                <a:solidFill>
                  <a:schemeClr val="bg1"/>
                </a:solidFill>
              </a:rPr>
              <a:t>uni-siegen.de</a:t>
            </a:r>
          </a:p>
        </p:txBody>
      </p:sp>
      <p:sp>
        <p:nvSpPr>
          <p:cNvPr id="13" name="Textfeld 12">
            <a:extLst>
              <a:ext uri="{FF2B5EF4-FFF2-40B4-BE49-F238E27FC236}">
                <a16:creationId xmlns:a16="http://schemas.microsoft.com/office/drawing/2014/main" id="{6867C71A-52EF-4930-886F-FF78AB0A4D61}"/>
              </a:ext>
            </a:extLst>
          </p:cNvPr>
          <p:cNvSpPr txBox="1"/>
          <p:nvPr userDrawn="1"/>
        </p:nvSpPr>
        <p:spPr>
          <a:xfrm>
            <a:off x="8904528" y="6093328"/>
            <a:ext cx="2808096" cy="288000"/>
          </a:xfrm>
          <a:prstGeom prst="rect">
            <a:avLst/>
          </a:prstGeom>
          <a:noFill/>
        </p:spPr>
        <p:txBody>
          <a:bodyPr wrap="square" lIns="0" tIns="7200" rIns="54000" bIns="0" rtlCol="0">
            <a:spAutoFit/>
          </a:bodyPr>
          <a:lstStyle/>
          <a:p>
            <a:pPr algn="r"/>
            <a:r>
              <a:rPr lang="de-DE" sz="1800" b="1" dirty="0">
                <a:solidFill>
                  <a:schemeClr val="tx1"/>
                </a:solidFill>
              </a:rPr>
              <a:t>www.uni-siegen.de</a:t>
            </a:r>
          </a:p>
        </p:txBody>
      </p:sp>
      <p:pic>
        <p:nvPicPr>
          <p:cNvPr id="15" name="Grafik 14">
            <a:extLst>
              <a:ext uri="{FF2B5EF4-FFF2-40B4-BE49-F238E27FC236}">
                <a16:creationId xmlns:a16="http://schemas.microsoft.com/office/drawing/2014/main" id="{81BC8DFC-328E-4592-A493-9FE55FA829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368" y="410981"/>
            <a:ext cx="2070000" cy="826248"/>
          </a:xfrm>
          <a:prstGeom prst="rect">
            <a:avLst/>
          </a:prstGeom>
        </p:spPr>
      </p:pic>
      <p:sp>
        <p:nvSpPr>
          <p:cNvPr id="20" name="Bildplatzhalter 5">
            <a:extLst>
              <a:ext uri="{FF2B5EF4-FFF2-40B4-BE49-F238E27FC236}">
                <a16:creationId xmlns:a16="http://schemas.microsoft.com/office/drawing/2014/main" id="{F9BD75A0-50EF-4746-9BE8-67AB32E9E13E}"/>
              </a:ext>
            </a:extLst>
          </p:cNvPr>
          <p:cNvSpPr>
            <a:spLocks noGrp="1"/>
          </p:cNvSpPr>
          <p:nvPr>
            <p:ph type="pic" sz="quarter" idx="13"/>
          </p:nvPr>
        </p:nvSpPr>
        <p:spPr>
          <a:xfrm>
            <a:off x="4440810" y="-1"/>
            <a:ext cx="7751190" cy="68580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349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9991 h 10000"/>
              <a:gd name="connsiteX1" fmla="*/ 349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991 h 10000"/>
              <a:gd name="connsiteX0" fmla="*/ 0 w 10000"/>
              <a:gd name="connsiteY0" fmla="*/ 9991 h 10000"/>
              <a:gd name="connsiteX1" fmla="*/ 3481 w 10000"/>
              <a:gd name="connsiteY1" fmla="*/ 1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991 h 10000"/>
              <a:gd name="connsiteX0" fmla="*/ 0 w 10000"/>
              <a:gd name="connsiteY0" fmla="*/ 9997 h 10006"/>
              <a:gd name="connsiteX1" fmla="*/ 2388 w 10000"/>
              <a:gd name="connsiteY1" fmla="*/ 0 h 10006"/>
              <a:gd name="connsiteX2" fmla="*/ 10000 w 10000"/>
              <a:gd name="connsiteY2" fmla="*/ 6 h 10006"/>
              <a:gd name="connsiteX3" fmla="*/ 10000 w 10000"/>
              <a:gd name="connsiteY3" fmla="*/ 10006 h 10006"/>
              <a:gd name="connsiteX4" fmla="*/ 0 w 10000"/>
              <a:gd name="connsiteY4" fmla="*/ 10006 h 10006"/>
              <a:gd name="connsiteX5" fmla="*/ 0 w 10000"/>
              <a:gd name="connsiteY5" fmla="*/ 9997 h 10006"/>
              <a:gd name="connsiteX0" fmla="*/ 0 w 10000"/>
              <a:gd name="connsiteY0" fmla="*/ 9997 h 10006"/>
              <a:gd name="connsiteX1" fmla="*/ 3222 w 10000"/>
              <a:gd name="connsiteY1" fmla="*/ 0 h 10006"/>
              <a:gd name="connsiteX2" fmla="*/ 10000 w 10000"/>
              <a:gd name="connsiteY2" fmla="*/ 6 h 10006"/>
              <a:gd name="connsiteX3" fmla="*/ 10000 w 10000"/>
              <a:gd name="connsiteY3" fmla="*/ 10006 h 10006"/>
              <a:gd name="connsiteX4" fmla="*/ 0 w 10000"/>
              <a:gd name="connsiteY4" fmla="*/ 10006 h 10006"/>
              <a:gd name="connsiteX5" fmla="*/ 0 w 10000"/>
              <a:gd name="connsiteY5" fmla="*/ 9997 h 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6">
                <a:moveTo>
                  <a:pt x="0" y="9997"/>
                </a:moveTo>
                <a:lnTo>
                  <a:pt x="3222" y="0"/>
                </a:lnTo>
                <a:lnTo>
                  <a:pt x="10000" y="6"/>
                </a:lnTo>
                <a:lnTo>
                  <a:pt x="10000" y="10006"/>
                </a:lnTo>
                <a:lnTo>
                  <a:pt x="0" y="10006"/>
                </a:lnTo>
                <a:lnTo>
                  <a:pt x="0" y="9997"/>
                </a:lnTo>
                <a:close/>
              </a:path>
            </a:pathLst>
          </a:custGeom>
        </p:spPr>
        <p:txBody>
          <a:bodyPr/>
          <a:lstStyle/>
          <a:p>
            <a:r>
              <a:rPr lang="de-DE"/>
              <a:t>Bild durch Klicken auf Symbol hinzufügen</a:t>
            </a:r>
            <a:endParaRPr lang="de-DE" dirty="0"/>
          </a:p>
        </p:txBody>
      </p:sp>
      <p:sp>
        <p:nvSpPr>
          <p:cNvPr id="5" name="Parallelogramm 4">
            <a:extLst>
              <a:ext uri="{FF2B5EF4-FFF2-40B4-BE49-F238E27FC236}">
                <a16:creationId xmlns:a16="http://schemas.microsoft.com/office/drawing/2014/main" id="{47FD8D4E-1D46-4AE8-8F06-1952DCE10AFE}"/>
              </a:ext>
            </a:extLst>
          </p:cNvPr>
          <p:cNvSpPr/>
          <p:nvPr userDrawn="1"/>
        </p:nvSpPr>
        <p:spPr>
          <a:xfrm>
            <a:off x="2545556" y="410982"/>
            <a:ext cx="339180" cy="826248"/>
          </a:xfrm>
          <a:prstGeom prst="parallelogram">
            <a:avLst>
              <a:gd name="adj" fmla="val 887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73636EA7-C4ED-874A-8DCA-CAC490F427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2000" y="410981"/>
            <a:ext cx="1922245" cy="827999"/>
          </a:xfrm>
          <a:prstGeom prst="rect">
            <a:avLst/>
          </a:prstGeom>
        </p:spPr>
      </p:pic>
    </p:spTree>
    <p:extLst>
      <p:ext uri="{BB962C8B-B14F-4D97-AF65-F5344CB8AC3E}">
        <p14:creationId xmlns:p14="http://schemas.microsoft.com/office/powerpoint/2010/main" val="2421763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bschluss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0FFC-C54D-442F-AB61-6887B4C7B001}"/>
              </a:ext>
            </a:extLst>
          </p:cNvPr>
          <p:cNvSpPr>
            <a:spLocks noGrp="1"/>
          </p:cNvSpPr>
          <p:nvPr>
            <p:ph type="title"/>
          </p:nvPr>
        </p:nvSpPr>
        <p:spPr>
          <a:xfrm>
            <a:off x="551384" y="620792"/>
            <a:ext cx="9433048" cy="864000"/>
          </a:xfrm>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60D05920-C6D7-4D61-AB99-D69AA5A41BE1}"/>
              </a:ext>
            </a:extLst>
          </p:cNvPr>
          <p:cNvSpPr>
            <a:spLocks noGrp="1"/>
          </p:cNvSpPr>
          <p:nvPr>
            <p:ph idx="1"/>
          </p:nvPr>
        </p:nvSpPr>
        <p:spPr>
          <a:xfrm>
            <a:off x="551384" y="2853352"/>
            <a:ext cx="3744416" cy="3023920"/>
          </a:xfrm>
        </p:spPr>
        <p:txBody>
          <a:bodyPr tIns="7200"/>
          <a:lstStyle>
            <a:lvl1pPr marL="0" indent="0">
              <a:spcBef>
                <a:spcPts val="1200"/>
              </a:spcBef>
              <a:spcAft>
                <a:spcPts val="0"/>
              </a:spcAft>
              <a:buFont typeface="+mj-lt"/>
              <a:buNone/>
              <a:defRPr b="1">
                <a:solidFill>
                  <a:schemeClr val="bg1"/>
                </a:solidFill>
              </a:defRPr>
            </a:lvl1pPr>
            <a:lvl2pPr marL="0" indent="0">
              <a:spcBef>
                <a:spcPts val="0"/>
              </a:spcBef>
              <a:spcAft>
                <a:spcPts val="1200"/>
              </a:spcAft>
              <a:buFont typeface="+mj-lt"/>
              <a:buNone/>
              <a:defRPr b="0">
                <a:solidFill>
                  <a:schemeClr val="bg1"/>
                </a:solidFill>
              </a:defRPr>
            </a:lvl2pPr>
            <a:lvl3pPr marL="0" indent="0">
              <a:spcBef>
                <a:spcPts val="0"/>
              </a:spcBef>
              <a:spcAft>
                <a:spcPts val="0"/>
              </a:spcAft>
              <a:buFont typeface="+mj-lt"/>
              <a:buNone/>
              <a:defRPr b="0">
                <a:solidFill>
                  <a:schemeClr val="bg1"/>
                </a:solidFill>
              </a:defRPr>
            </a:lvl3pPr>
            <a:lvl4pPr marL="0" indent="0">
              <a:spcBef>
                <a:spcPts val="0"/>
              </a:spcBef>
              <a:spcAft>
                <a:spcPts val="0"/>
              </a:spcAft>
              <a:buFont typeface="+mj-lt"/>
              <a:buNone/>
              <a:defRPr b="0">
                <a:solidFill>
                  <a:schemeClr val="bg1"/>
                </a:solidFill>
              </a:defRPr>
            </a:lvl4pPr>
            <a:lvl5pPr marL="0" indent="0">
              <a:spcBef>
                <a:spcPts val="0"/>
              </a:spcBef>
              <a:spcAft>
                <a:spcPts val="0"/>
              </a:spcAft>
              <a:buFont typeface="+mj-lt"/>
              <a:buNone/>
              <a:defRPr b="0">
                <a:solidFill>
                  <a:schemeClr val="bg1"/>
                </a:solidFill>
              </a:defRPr>
            </a:lvl5pPr>
            <a:lvl6pPr marL="0" indent="0">
              <a:spcBef>
                <a:spcPts val="0"/>
              </a:spcBef>
              <a:spcAft>
                <a:spcPts val="0"/>
              </a:spcAft>
              <a:buFont typeface="+mj-lt"/>
              <a:buNone/>
              <a:defRPr b="0">
                <a:solidFill>
                  <a:schemeClr val="bg1"/>
                </a:solidFill>
              </a:defRPr>
            </a:lvl6pPr>
            <a:lvl7pPr marL="0" indent="0">
              <a:spcBef>
                <a:spcPts val="0"/>
              </a:spcBef>
              <a:spcAft>
                <a:spcPts val="0"/>
              </a:spcAft>
              <a:buFont typeface="+mj-lt"/>
              <a:buNone/>
              <a:defRPr b="0">
                <a:solidFill>
                  <a:schemeClr val="bg1"/>
                </a:solidFill>
              </a:defRPr>
            </a:lvl7pPr>
            <a:lvl8pPr marL="0" indent="0">
              <a:spcBef>
                <a:spcPts val="0"/>
              </a:spcBef>
              <a:spcAft>
                <a:spcPts val="0"/>
              </a:spcAft>
              <a:buFont typeface="+mj-lt"/>
              <a:buNone/>
              <a:defRPr b="0">
                <a:solidFill>
                  <a:schemeClr val="bg1"/>
                </a:solidFill>
              </a:defRPr>
            </a:lvl8pPr>
            <a:lvl9pPr marL="0" indent="0">
              <a:spcBef>
                <a:spcPts val="0"/>
              </a:spcBef>
              <a:spcAft>
                <a:spcPts val="0"/>
              </a:spcAft>
              <a:buFont typeface="+mj-lt"/>
              <a:buNone/>
              <a:defRPr b="0">
                <a:solidFill>
                  <a:schemeClr val="bg1"/>
                </a:solidFill>
              </a:defRPr>
            </a:lvl9pPr>
          </a:lstStyle>
          <a:p>
            <a:pPr lvl="0"/>
            <a:r>
              <a:rPr lang="de-DE"/>
              <a:t>Mastertextformat bearbeiten
Zweite Ebene
Dritte Ebene
Vierte Ebene
Fünfte Ebene</a:t>
            </a:r>
            <a:endParaRPr lang="de-DE" dirty="0"/>
          </a:p>
        </p:txBody>
      </p:sp>
      <p:sp>
        <p:nvSpPr>
          <p:cNvPr id="4" name="Datumsplatzhalter 3">
            <a:extLst>
              <a:ext uri="{FF2B5EF4-FFF2-40B4-BE49-F238E27FC236}">
                <a16:creationId xmlns:a16="http://schemas.microsoft.com/office/drawing/2014/main" id="{1E9413C9-41C0-4118-88C9-422A5DE23C54}"/>
              </a:ext>
            </a:extLst>
          </p:cNvPr>
          <p:cNvSpPr>
            <a:spLocks noGrp="1"/>
          </p:cNvSpPr>
          <p:nvPr>
            <p:ph type="dt" sz="half" idx="10"/>
          </p:nvPr>
        </p:nvSpPr>
        <p:spPr/>
        <p:txBody>
          <a:bodyPr/>
          <a:lstStyle/>
          <a:p>
            <a:fld id="{54073C7D-FDAE-4C90-A9AB-BE920D5108BA}" type="datetime4">
              <a:rPr lang="de-DE" smtClean="0"/>
              <a:t>21. Februar 2026</a:t>
            </a:fld>
            <a:endParaRPr lang="de-DE"/>
          </a:p>
        </p:txBody>
      </p:sp>
      <p:sp>
        <p:nvSpPr>
          <p:cNvPr id="5" name="Fußzeilenplatzhalter 4">
            <a:extLst>
              <a:ext uri="{FF2B5EF4-FFF2-40B4-BE49-F238E27FC236}">
                <a16:creationId xmlns:a16="http://schemas.microsoft.com/office/drawing/2014/main" id="{889B284C-D04C-476B-8F04-2A7AF1C95FB0}"/>
              </a:ext>
            </a:extLst>
          </p:cNvPr>
          <p:cNvSpPr>
            <a:spLocks noGrp="1"/>
          </p:cNvSpPr>
          <p:nvPr>
            <p:ph type="ftr" sz="quarter" idx="11"/>
          </p:nvPr>
        </p:nvSpPr>
        <p:spPr/>
        <p:txBody>
          <a:bodyPr/>
          <a:lstStyle/>
          <a:p>
            <a:r>
              <a:rPr lang="de-DE"/>
              <a:t>Die biographische Bedeutung der Kinder- und Jugendarbeit im Lebensverlauf</a:t>
            </a:r>
          </a:p>
        </p:txBody>
      </p:sp>
      <p:sp>
        <p:nvSpPr>
          <p:cNvPr id="6" name="Foliennummernplatzhalter 5">
            <a:extLst>
              <a:ext uri="{FF2B5EF4-FFF2-40B4-BE49-F238E27FC236}">
                <a16:creationId xmlns:a16="http://schemas.microsoft.com/office/drawing/2014/main" id="{C0CF60C3-89CB-46E0-AF81-A3E502C60B4F}"/>
              </a:ext>
            </a:extLst>
          </p:cNvPr>
          <p:cNvSpPr>
            <a:spLocks noGrp="1"/>
          </p:cNvSpPr>
          <p:nvPr>
            <p:ph type="sldNum" sz="quarter" idx="12"/>
          </p:nvPr>
        </p:nvSpPr>
        <p:spPr/>
        <p:txBody>
          <a:bodyPr/>
          <a:lstStyle/>
          <a:p>
            <a:fld id="{2155E1C8-C15B-4C47-AD9F-B8F50D129449}" type="slidenum">
              <a:rPr lang="de-DE" smtClean="0"/>
              <a:t>‹Nr.›</a:t>
            </a:fld>
            <a:endParaRPr lang="de-DE"/>
          </a:p>
        </p:txBody>
      </p:sp>
      <p:sp>
        <p:nvSpPr>
          <p:cNvPr id="10" name="Bildplatzhalter 5">
            <a:extLst>
              <a:ext uri="{FF2B5EF4-FFF2-40B4-BE49-F238E27FC236}">
                <a16:creationId xmlns:a16="http://schemas.microsoft.com/office/drawing/2014/main" id="{8FE7F748-7950-4987-9EF6-727D3F7657D9}"/>
              </a:ext>
            </a:extLst>
          </p:cNvPr>
          <p:cNvSpPr>
            <a:spLocks noGrp="1"/>
          </p:cNvSpPr>
          <p:nvPr>
            <p:ph type="pic" sz="quarter" idx="13"/>
          </p:nvPr>
        </p:nvSpPr>
        <p:spPr>
          <a:xfrm>
            <a:off x="4583832" y="0"/>
            <a:ext cx="7608168" cy="5651821"/>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349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9991 h 10000"/>
              <a:gd name="connsiteX1" fmla="*/ 349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991 h 10000"/>
              <a:gd name="connsiteX0" fmla="*/ 0 w 10000"/>
              <a:gd name="connsiteY0" fmla="*/ 9991 h 10000"/>
              <a:gd name="connsiteX1" fmla="*/ 3481 w 10000"/>
              <a:gd name="connsiteY1" fmla="*/ 1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991 h 10000"/>
              <a:gd name="connsiteX0" fmla="*/ 0 w 10000"/>
              <a:gd name="connsiteY0" fmla="*/ 9997 h 10006"/>
              <a:gd name="connsiteX1" fmla="*/ 2388 w 10000"/>
              <a:gd name="connsiteY1" fmla="*/ 0 h 10006"/>
              <a:gd name="connsiteX2" fmla="*/ 10000 w 10000"/>
              <a:gd name="connsiteY2" fmla="*/ 6 h 10006"/>
              <a:gd name="connsiteX3" fmla="*/ 10000 w 10000"/>
              <a:gd name="connsiteY3" fmla="*/ 10006 h 10006"/>
              <a:gd name="connsiteX4" fmla="*/ 0 w 10000"/>
              <a:gd name="connsiteY4" fmla="*/ 10006 h 10006"/>
              <a:gd name="connsiteX5" fmla="*/ 0 w 10000"/>
              <a:gd name="connsiteY5" fmla="*/ 9997 h 10006"/>
              <a:gd name="connsiteX0" fmla="*/ 0 w 10000"/>
              <a:gd name="connsiteY0" fmla="*/ 9997 h 10006"/>
              <a:gd name="connsiteX1" fmla="*/ 3222 w 10000"/>
              <a:gd name="connsiteY1" fmla="*/ 0 h 10006"/>
              <a:gd name="connsiteX2" fmla="*/ 10000 w 10000"/>
              <a:gd name="connsiteY2" fmla="*/ 6 h 10006"/>
              <a:gd name="connsiteX3" fmla="*/ 10000 w 10000"/>
              <a:gd name="connsiteY3" fmla="*/ 10006 h 10006"/>
              <a:gd name="connsiteX4" fmla="*/ 0 w 10000"/>
              <a:gd name="connsiteY4" fmla="*/ 10006 h 10006"/>
              <a:gd name="connsiteX5" fmla="*/ 0 w 10000"/>
              <a:gd name="connsiteY5" fmla="*/ 9997 h 10006"/>
              <a:gd name="connsiteX0" fmla="*/ 0 w 10000"/>
              <a:gd name="connsiteY0" fmla="*/ 9997 h 10006"/>
              <a:gd name="connsiteX1" fmla="*/ 2812 w 10000"/>
              <a:gd name="connsiteY1" fmla="*/ 0 h 10006"/>
              <a:gd name="connsiteX2" fmla="*/ 10000 w 10000"/>
              <a:gd name="connsiteY2" fmla="*/ 6 h 10006"/>
              <a:gd name="connsiteX3" fmla="*/ 10000 w 10000"/>
              <a:gd name="connsiteY3" fmla="*/ 10006 h 10006"/>
              <a:gd name="connsiteX4" fmla="*/ 0 w 10000"/>
              <a:gd name="connsiteY4" fmla="*/ 10006 h 10006"/>
              <a:gd name="connsiteX5" fmla="*/ 0 w 10000"/>
              <a:gd name="connsiteY5" fmla="*/ 9997 h 10006"/>
              <a:gd name="connsiteX0" fmla="*/ 0 w 10000"/>
              <a:gd name="connsiteY0" fmla="*/ 9984 h 10006"/>
              <a:gd name="connsiteX1" fmla="*/ 2812 w 10000"/>
              <a:gd name="connsiteY1" fmla="*/ 0 h 10006"/>
              <a:gd name="connsiteX2" fmla="*/ 10000 w 10000"/>
              <a:gd name="connsiteY2" fmla="*/ 6 h 10006"/>
              <a:gd name="connsiteX3" fmla="*/ 10000 w 10000"/>
              <a:gd name="connsiteY3" fmla="*/ 10006 h 10006"/>
              <a:gd name="connsiteX4" fmla="*/ 0 w 10000"/>
              <a:gd name="connsiteY4" fmla="*/ 10006 h 10006"/>
              <a:gd name="connsiteX5" fmla="*/ 0 w 10000"/>
              <a:gd name="connsiteY5" fmla="*/ 9984 h 10006"/>
              <a:gd name="connsiteX0" fmla="*/ 0 w 10000"/>
              <a:gd name="connsiteY0" fmla="*/ 9984 h 10006"/>
              <a:gd name="connsiteX1" fmla="*/ 2690 w 10000"/>
              <a:gd name="connsiteY1" fmla="*/ 0 h 10006"/>
              <a:gd name="connsiteX2" fmla="*/ 10000 w 10000"/>
              <a:gd name="connsiteY2" fmla="*/ 6 h 10006"/>
              <a:gd name="connsiteX3" fmla="*/ 10000 w 10000"/>
              <a:gd name="connsiteY3" fmla="*/ 10006 h 10006"/>
              <a:gd name="connsiteX4" fmla="*/ 0 w 10000"/>
              <a:gd name="connsiteY4" fmla="*/ 10006 h 10006"/>
              <a:gd name="connsiteX5" fmla="*/ 0 w 10000"/>
              <a:gd name="connsiteY5" fmla="*/ 9984 h 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6">
                <a:moveTo>
                  <a:pt x="0" y="9984"/>
                </a:moveTo>
                <a:lnTo>
                  <a:pt x="2690" y="0"/>
                </a:lnTo>
                <a:lnTo>
                  <a:pt x="10000" y="6"/>
                </a:lnTo>
                <a:lnTo>
                  <a:pt x="10000" y="10006"/>
                </a:lnTo>
                <a:lnTo>
                  <a:pt x="0" y="10006"/>
                </a:lnTo>
                <a:lnTo>
                  <a:pt x="0" y="9984"/>
                </a:lnTo>
                <a:close/>
              </a:path>
            </a:pathLst>
          </a:custGeom>
        </p:spPr>
        <p:txBody>
          <a:bodyPr/>
          <a:lstStyle/>
          <a:p>
            <a:r>
              <a:rPr lang="de-DE"/>
              <a:t>Bild durch Klicken auf Symbol hinzufügen</a:t>
            </a:r>
            <a:endParaRPr lang="de-DE" dirty="0"/>
          </a:p>
        </p:txBody>
      </p:sp>
      <p:sp>
        <p:nvSpPr>
          <p:cNvPr id="14" name="Freihandform: Form 13">
            <a:extLst>
              <a:ext uri="{FF2B5EF4-FFF2-40B4-BE49-F238E27FC236}">
                <a16:creationId xmlns:a16="http://schemas.microsoft.com/office/drawing/2014/main" id="{329726A9-AE85-476A-AB5A-77255B9A733A}"/>
              </a:ext>
            </a:extLst>
          </p:cNvPr>
          <p:cNvSpPr/>
          <p:nvPr/>
        </p:nvSpPr>
        <p:spPr>
          <a:xfrm>
            <a:off x="1143" y="2528951"/>
            <a:ext cx="5632196" cy="3645027"/>
          </a:xfrm>
          <a:custGeom>
            <a:avLst/>
            <a:gdLst>
              <a:gd name="connsiteX0" fmla="*/ 0 w 5632196"/>
              <a:gd name="connsiteY0" fmla="*/ 0 h 3645027"/>
              <a:gd name="connsiteX1" fmla="*/ 0 w 5632196"/>
              <a:gd name="connsiteY1" fmla="*/ 3645027 h 3645027"/>
              <a:gd name="connsiteX2" fmla="*/ 4305554 w 5632196"/>
              <a:gd name="connsiteY2" fmla="*/ 3645027 h 3645027"/>
              <a:gd name="connsiteX3" fmla="*/ 5632196 w 5632196"/>
              <a:gd name="connsiteY3" fmla="*/ 0 h 3645027"/>
              <a:gd name="connsiteX4" fmla="*/ 0 w 5632196"/>
              <a:gd name="connsiteY4" fmla="*/ 0 h 364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196" h="3645027">
                <a:moveTo>
                  <a:pt x="0" y="0"/>
                </a:moveTo>
                <a:lnTo>
                  <a:pt x="0" y="3645027"/>
                </a:lnTo>
                <a:lnTo>
                  <a:pt x="4305554" y="3645027"/>
                </a:lnTo>
                <a:lnTo>
                  <a:pt x="5632196" y="0"/>
                </a:lnTo>
                <a:lnTo>
                  <a:pt x="0" y="0"/>
                </a:lnTo>
                <a:close/>
              </a:path>
            </a:pathLst>
          </a:custGeom>
          <a:solidFill>
            <a:schemeClr val="accent2"/>
          </a:solidFill>
          <a:ln w="12700" cap="flat">
            <a:noFill/>
            <a:prstDash val="solid"/>
            <a:miter/>
          </a:ln>
        </p:spPr>
        <p:txBody>
          <a:bodyPr rtlCol="0" anchor="ctr"/>
          <a:lstStyle/>
          <a:p>
            <a:endParaRPr lang="de-DE"/>
          </a:p>
        </p:txBody>
      </p:sp>
    </p:spTree>
    <p:extLst>
      <p:ext uri="{BB962C8B-B14F-4D97-AF65-F5344CB8AC3E}">
        <p14:creationId xmlns:p14="http://schemas.microsoft.com/office/powerpoint/2010/main" val="143751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C7EA7-5CC8-4E10-B557-D6243924E13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B015681-8B15-444E-8FBD-5D48B1444C75}"/>
              </a:ext>
            </a:extLst>
          </p:cNvPr>
          <p:cNvSpPr>
            <a:spLocks noGrp="1"/>
          </p:cNvSpPr>
          <p:nvPr>
            <p:ph type="dt" sz="half" idx="10"/>
          </p:nvPr>
        </p:nvSpPr>
        <p:spPr/>
        <p:txBody>
          <a:bodyPr/>
          <a:lstStyle/>
          <a:p>
            <a:fld id="{EF12C9D4-DE7A-4B77-B4C1-9E0A099A1457}" type="datetime4">
              <a:rPr lang="de-DE" smtClean="0"/>
              <a:t>21. Februar 2026</a:t>
            </a:fld>
            <a:endParaRPr lang="de-DE"/>
          </a:p>
        </p:txBody>
      </p:sp>
      <p:sp>
        <p:nvSpPr>
          <p:cNvPr id="4" name="Fußzeilenplatzhalter 3">
            <a:extLst>
              <a:ext uri="{FF2B5EF4-FFF2-40B4-BE49-F238E27FC236}">
                <a16:creationId xmlns:a16="http://schemas.microsoft.com/office/drawing/2014/main" id="{4574EA10-3C2E-45A0-9051-AEEA7F65E10B}"/>
              </a:ext>
            </a:extLst>
          </p:cNvPr>
          <p:cNvSpPr>
            <a:spLocks noGrp="1"/>
          </p:cNvSpPr>
          <p:nvPr>
            <p:ph type="ftr" sz="quarter" idx="11"/>
          </p:nvPr>
        </p:nvSpPr>
        <p:spPr/>
        <p:txBody>
          <a:bodyPr/>
          <a:lstStyle/>
          <a:p>
            <a:r>
              <a:rPr lang="de-DE"/>
              <a:t>Die biographische Bedeutung der Kinder- und Jugendarbeit im Lebensverlauf</a:t>
            </a:r>
          </a:p>
        </p:txBody>
      </p:sp>
      <p:sp>
        <p:nvSpPr>
          <p:cNvPr id="5" name="Foliennummernplatzhalter 4">
            <a:extLst>
              <a:ext uri="{FF2B5EF4-FFF2-40B4-BE49-F238E27FC236}">
                <a16:creationId xmlns:a16="http://schemas.microsoft.com/office/drawing/2014/main" id="{080D9340-224D-48C1-91F4-2FAD2D100C14}"/>
              </a:ext>
            </a:extLst>
          </p:cNvPr>
          <p:cNvSpPr>
            <a:spLocks noGrp="1"/>
          </p:cNvSpPr>
          <p:nvPr>
            <p:ph type="sldNum" sz="quarter" idx="12"/>
          </p:nvPr>
        </p:nvSpPr>
        <p:spPr/>
        <p:txBody>
          <a:bodyPr/>
          <a:lstStyle/>
          <a:p>
            <a:fld id="{2155E1C8-C15B-4C47-AD9F-B8F50D129449}" type="slidenum">
              <a:rPr lang="de-DE" smtClean="0"/>
              <a:t>‹Nr.›</a:t>
            </a:fld>
            <a:endParaRPr lang="de-DE"/>
          </a:p>
        </p:txBody>
      </p:sp>
      <p:sp>
        <p:nvSpPr>
          <p:cNvPr id="8" name="Textplatzhalter 8">
            <a:extLst>
              <a:ext uri="{FF2B5EF4-FFF2-40B4-BE49-F238E27FC236}">
                <a16:creationId xmlns:a16="http://schemas.microsoft.com/office/drawing/2014/main" id="{2F169917-966A-40BB-8B02-BEC2BE20AB98}"/>
              </a:ext>
            </a:extLst>
          </p:cNvPr>
          <p:cNvSpPr>
            <a:spLocks noGrp="1"/>
          </p:cNvSpPr>
          <p:nvPr>
            <p:ph type="body" sz="quarter" idx="14"/>
          </p:nvPr>
        </p:nvSpPr>
        <p:spPr>
          <a:xfrm>
            <a:off x="552616" y="260648"/>
            <a:ext cx="11088000" cy="288000"/>
          </a:xfrm>
        </p:spPr>
        <p:txBody>
          <a:bodyPr tIns="0" bIns="7200" anchor="b" anchorCtr="0"/>
          <a:lstStyle>
            <a:lvl1pPr marL="0" indent="0">
              <a:spcBef>
                <a:spcPts val="0"/>
              </a:spcBef>
              <a:spcAft>
                <a:spcPts val="0"/>
              </a:spcAft>
              <a:buFont typeface="+mj-lt"/>
              <a:buNone/>
              <a:defRPr sz="1400" b="0" u="sng">
                <a:solidFill>
                  <a:schemeClr val="tx1"/>
                </a:solidFill>
              </a:defRPr>
            </a:lvl1pPr>
            <a:lvl2pPr marL="0" indent="0">
              <a:spcBef>
                <a:spcPts val="0"/>
              </a:spcBef>
              <a:spcAft>
                <a:spcPts val="0"/>
              </a:spcAft>
              <a:buFont typeface="+mj-lt"/>
              <a:buNone/>
              <a:defRPr sz="1400" b="0" u="none">
                <a:solidFill>
                  <a:schemeClr val="tx1"/>
                </a:solidFill>
              </a:defRPr>
            </a:lvl2pPr>
            <a:lvl3pPr marL="0" indent="0">
              <a:spcBef>
                <a:spcPts val="0"/>
              </a:spcBef>
              <a:spcAft>
                <a:spcPts val="0"/>
              </a:spcAft>
              <a:buFont typeface="+mj-lt"/>
              <a:buNone/>
              <a:defRPr sz="1400" b="0" u="none">
                <a:solidFill>
                  <a:schemeClr val="tx1"/>
                </a:solidFill>
              </a:defRPr>
            </a:lvl3pPr>
            <a:lvl4pPr marL="0" indent="0">
              <a:spcBef>
                <a:spcPts val="0"/>
              </a:spcBef>
              <a:spcAft>
                <a:spcPts val="0"/>
              </a:spcAft>
              <a:buFont typeface="+mj-lt"/>
              <a:buNone/>
              <a:defRPr sz="1400" b="0" u="none">
                <a:solidFill>
                  <a:schemeClr val="tx1"/>
                </a:solidFill>
              </a:defRPr>
            </a:lvl4pPr>
            <a:lvl5pPr marL="0" indent="0">
              <a:spcBef>
                <a:spcPts val="0"/>
              </a:spcBef>
              <a:spcAft>
                <a:spcPts val="0"/>
              </a:spcAft>
              <a:buFont typeface="+mj-lt"/>
              <a:buNone/>
              <a:defRPr sz="1400" b="0" u="none">
                <a:solidFill>
                  <a:schemeClr val="tx1"/>
                </a:solidFill>
              </a:defRPr>
            </a:lvl5pPr>
            <a:lvl6pPr marL="0" indent="0">
              <a:spcBef>
                <a:spcPts val="0"/>
              </a:spcBef>
              <a:spcAft>
                <a:spcPts val="0"/>
              </a:spcAft>
              <a:buFont typeface="+mj-lt"/>
              <a:buNone/>
              <a:defRPr sz="1400" b="0" u="none">
                <a:solidFill>
                  <a:schemeClr val="tx1"/>
                </a:solidFill>
              </a:defRPr>
            </a:lvl6pPr>
            <a:lvl7pPr marL="0" indent="0">
              <a:spcBef>
                <a:spcPts val="0"/>
              </a:spcBef>
              <a:spcAft>
                <a:spcPts val="0"/>
              </a:spcAft>
              <a:buFont typeface="+mj-lt"/>
              <a:buNone/>
              <a:defRPr sz="1400" b="0" u="none">
                <a:solidFill>
                  <a:schemeClr val="tx1"/>
                </a:solidFill>
              </a:defRPr>
            </a:lvl7pPr>
            <a:lvl8pPr marL="0" indent="0">
              <a:spcBef>
                <a:spcPts val="0"/>
              </a:spcBef>
              <a:spcAft>
                <a:spcPts val="0"/>
              </a:spcAft>
              <a:buFont typeface="+mj-lt"/>
              <a:buNone/>
              <a:defRPr sz="1400" b="0" u="none">
                <a:solidFill>
                  <a:schemeClr val="tx1"/>
                </a:solidFill>
              </a:defRPr>
            </a:lvl8pPr>
            <a:lvl9pPr marL="0" indent="0">
              <a:spcBef>
                <a:spcPts val="0"/>
              </a:spcBef>
              <a:spcAft>
                <a:spcPts val="0"/>
              </a:spcAft>
              <a:buFont typeface="+mj-lt"/>
              <a:buNone/>
              <a:defRPr sz="1400" b="0" u="none">
                <a:solidFill>
                  <a:schemeClr val="tx1"/>
                </a:solidFill>
              </a:defRPr>
            </a:lvl9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24156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3A63FC-01BB-44FF-81CB-C1C6E59D9984}"/>
              </a:ext>
            </a:extLst>
          </p:cNvPr>
          <p:cNvSpPr>
            <a:spLocks noGrp="1"/>
          </p:cNvSpPr>
          <p:nvPr>
            <p:ph type="dt" sz="half" idx="10"/>
          </p:nvPr>
        </p:nvSpPr>
        <p:spPr/>
        <p:txBody>
          <a:bodyPr/>
          <a:lstStyle/>
          <a:p>
            <a:fld id="{B4C79C26-A001-406C-B085-C8CB809E34AF}" type="datetime4">
              <a:rPr lang="de-DE" smtClean="0"/>
              <a:t>21. Februar 2026</a:t>
            </a:fld>
            <a:endParaRPr lang="de-DE"/>
          </a:p>
        </p:txBody>
      </p:sp>
      <p:sp>
        <p:nvSpPr>
          <p:cNvPr id="3" name="Fußzeilenplatzhalter 2">
            <a:extLst>
              <a:ext uri="{FF2B5EF4-FFF2-40B4-BE49-F238E27FC236}">
                <a16:creationId xmlns:a16="http://schemas.microsoft.com/office/drawing/2014/main" id="{25A5442C-D8D3-4CE0-870C-23E76162781D}"/>
              </a:ext>
            </a:extLst>
          </p:cNvPr>
          <p:cNvSpPr>
            <a:spLocks noGrp="1"/>
          </p:cNvSpPr>
          <p:nvPr>
            <p:ph type="ftr" sz="quarter" idx="11"/>
          </p:nvPr>
        </p:nvSpPr>
        <p:spPr/>
        <p:txBody>
          <a:bodyPr/>
          <a:lstStyle/>
          <a:p>
            <a:r>
              <a:rPr lang="de-DE"/>
              <a:t>Die biographische Bedeutung der Kinder- und Jugendarbeit im Lebensverlauf</a:t>
            </a:r>
          </a:p>
        </p:txBody>
      </p:sp>
      <p:sp>
        <p:nvSpPr>
          <p:cNvPr id="4" name="Foliennummernplatzhalter 3">
            <a:extLst>
              <a:ext uri="{FF2B5EF4-FFF2-40B4-BE49-F238E27FC236}">
                <a16:creationId xmlns:a16="http://schemas.microsoft.com/office/drawing/2014/main" id="{4D25AB6A-169A-480A-BA25-ADA2A812AE22}"/>
              </a:ext>
            </a:extLst>
          </p:cNvPr>
          <p:cNvSpPr>
            <a:spLocks noGrp="1"/>
          </p:cNvSpPr>
          <p:nvPr>
            <p:ph type="sldNum" sz="quarter" idx="12"/>
          </p:nvPr>
        </p:nvSpPr>
        <p:spPr/>
        <p:txBody>
          <a:bodyPr/>
          <a:lstStyle/>
          <a:p>
            <a:fld id="{2155E1C8-C15B-4C47-AD9F-B8F50D129449}" type="slidenum">
              <a:rPr lang="de-DE" smtClean="0"/>
              <a:t>‹Nr.›</a:t>
            </a:fld>
            <a:endParaRPr lang="de-DE"/>
          </a:p>
        </p:txBody>
      </p:sp>
    </p:spTree>
    <p:extLst>
      <p:ext uri="{BB962C8B-B14F-4D97-AF65-F5344CB8AC3E}">
        <p14:creationId xmlns:p14="http://schemas.microsoft.com/office/powerpoint/2010/main" val="388291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p:spTree>
      <p:nvGrpSpPr>
        <p:cNvPr id="1" name=""/>
        <p:cNvGrpSpPr/>
        <p:nvPr/>
      </p:nvGrpSpPr>
      <p:grpSpPr>
        <a:xfrm>
          <a:off x="0" y="0"/>
          <a:ext cx="0" cy="0"/>
          <a:chOff x="0" y="0"/>
          <a:chExt cx="0" cy="0"/>
        </a:xfrm>
      </p:grpSpPr>
      <p:sp>
        <p:nvSpPr>
          <p:cNvPr id="12" name="Freihandform: Form 11">
            <a:extLst>
              <a:ext uri="{FF2B5EF4-FFF2-40B4-BE49-F238E27FC236}">
                <a16:creationId xmlns:a16="http://schemas.microsoft.com/office/drawing/2014/main" id="{F3235FC4-042F-4F1E-9123-84F5CE3FD4D8}"/>
              </a:ext>
            </a:extLst>
          </p:cNvPr>
          <p:cNvSpPr/>
          <p:nvPr userDrawn="1"/>
        </p:nvSpPr>
        <p:spPr>
          <a:xfrm>
            <a:off x="1143" y="1799970"/>
            <a:ext cx="7772146" cy="5058029"/>
          </a:xfrm>
          <a:custGeom>
            <a:avLst/>
            <a:gdLst>
              <a:gd name="connsiteX0" fmla="*/ 0 w 7772146"/>
              <a:gd name="connsiteY0" fmla="*/ 0 h 5058029"/>
              <a:gd name="connsiteX1" fmla="*/ 0 w 7772146"/>
              <a:gd name="connsiteY1" fmla="*/ 5058029 h 5058029"/>
              <a:gd name="connsiteX2" fmla="*/ 5931281 w 7772146"/>
              <a:gd name="connsiteY2" fmla="*/ 5058029 h 5058029"/>
              <a:gd name="connsiteX3" fmla="*/ 7772146 w 7772146"/>
              <a:gd name="connsiteY3" fmla="*/ 0 h 5058029"/>
              <a:gd name="connsiteX4" fmla="*/ 0 w 7772146"/>
              <a:gd name="connsiteY4" fmla="*/ 0 h 505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146" h="5058029">
                <a:moveTo>
                  <a:pt x="0" y="0"/>
                </a:moveTo>
                <a:lnTo>
                  <a:pt x="0" y="5058029"/>
                </a:lnTo>
                <a:lnTo>
                  <a:pt x="5931281" y="5058029"/>
                </a:lnTo>
                <a:lnTo>
                  <a:pt x="7772146" y="0"/>
                </a:lnTo>
                <a:lnTo>
                  <a:pt x="0" y="0"/>
                </a:lnTo>
                <a:close/>
              </a:path>
            </a:pathLst>
          </a:custGeom>
          <a:solidFill>
            <a:srgbClr val="EC6608"/>
          </a:solidFill>
          <a:ln w="12700" cap="flat">
            <a:noFill/>
            <a:prstDash val="solid"/>
            <a:miter/>
          </a:ln>
        </p:spPr>
        <p:txBody>
          <a:bodyPr rtlCol="0" anchor="ctr"/>
          <a:lstStyle/>
          <a:p>
            <a:endParaRPr lang="de-DE"/>
          </a:p>
        </p:txBody>
      </p:sp>
      <p:sp>
        <p:nvSpPr>
          <p:cNvPr id="2" name="Titel 1">
            <a:extLst>
              <a:ext uri="{FF2B5EF4-FFF2-40B4-BE49-F238E27FC236}">
                <a16:creationId xmlns:a16="http://schemas.microsoft.com/office/drawing/2014/main" id="{D7331B77-9E39-4467-A5A1-26D356813330}"/>
              </a:ext>
            </a:extLst>
          </p:cNvPr>
          <p:cNvSpPr>
            <a:spLocks noGrp="1"/>
          </p:cNvSpPr>
          <p:nvPr>
            <p:ph type="ctrTitle"/>
          </p:nvPr>
        </p:nvSpPr>
        <p:spPr>
          <a:xfrm>
            <a:off x="561872" y="1988840"/>
            <a:ext cx="5832000" cy="1368000"/>
          </a:xfrm>
        </p:spPr>
        <p:txBody>
          <a:bodyPr anchor="b">
            <a:normAutofit/>
          </a:bodyPr>
          <a:lstStyle>
            <a:lvl1pPr algn="l">
              <a:lnSpc>
                <a:spcPct val="100000"/>
              </a:lnSpc>
              <a:defRPr sz="44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83AD5C95-7D4D-48AE-8043-4BB0A41A3DD4}"/>
              </a:ext>
            </a:extLst>
          </p:cNvPr>
          <p:cNvSpPr>
            <a:spLocks noGrp="1"/>
          </p:cNvSpPr>
          <p:nvPr>
            <p:ph type="subTitle" idx="1"/>
          </p:nvPr>
        </p:nvSpPr>
        <p:spPr>
          <a:xfrm>
            <a:off x="551384" y="3645024"/>
            <a:ext cx="5544000" cy="1655762"/>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316BD5E2-E3B3-4F91-9941-29738D96AF93}"/>
              </a:ext>
            </a:extLst>
          </p:cNvPr>
          <p:cNvSpPr>
            <a:spLocks noGrp="1"/>
          </p:cNvSpPr>
          <p:nvPr>
            <p:ph type="dt" sz="half" idx="10"/>
          </p:nvPr>
        </p:nvSpPr>
        <p:spPr>
          <a:xfrm>
            <a:off x="551384" y="5661248"/>
            <a:ext cx="1944000" cy="216000"/>
          </a:xfrm>
        </p:spPr>
        <p:txBody>
          <a:bodyPr tIns="0"/>
          <a:lstStyle>
            <a:lvl1pPr algn="l">
              <a:defRPr sz="1400">
                <a:solidFill>
                  <a:schemeClr val="bg1"/>
                </a:solidFill>
              </a:defRPr>
            </a:lvl1pPr>
          </a:lstStyle>
          <a:p>
            <a:fld id="{004CD68D-E38E-4A93-8B10-E011979BBB04}" type="datetime4">
              <a:rPr lang="de-DE" smtClean="0"/>
              <a:t>21. Februar 2026</a:t>
            </a:fld>
            <a:endParaRPr lang="de-DE" dirty="0"/>
          </a:p>
        </p:txBody>
      </p:sp>
      <p:sp>
        <p:nvSpPr>
          <p:cNvPr id="10" name="Bildplatzhalter 5">
            <a:extLst>
              <a:ext uri="{FF2B5EF4-FFF2-40B4-BE49-F238E27FC236}">
                <a16:creationId xmlns:a16="http://schemas.microsoft.com/office/drawing/2014/main" id="{9AEF6772-FBE0-43F3-83D5-B7854CAEF2C4}"/>
              </a:ext>
            </a:extLst>
          </p:cNvPr>
          <p:cNvSpPr>
            <a:spLocks noGrp="1"/>
          </p:cNvSpPr>
          <p:nvPr>
            <p:ph type="pic" sz="quarter" idx="13"/>
          </p:nvPr>
        </p:nvSpPr>
        <p:spPr>
          <a:xfrm>
            <a:off x="6565988" y="0"/>
            <a:ext cx="5634802" cy="533605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349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9991 h 10000"/>
              <a:gd name="connsiteX1" fmla="*/ 349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991 h 10000"/>
              <a:gd name="connsiteX0" fmla="*/ 0 w 10000"/>
              <a:gd name="connsiteY0" fmla="*/ 9991 h 10000"/>
              <a:gd name="connsiteX1" fmla="*/ 3481 w 10000"/>
              <a:gd name="connsiteY1" fmla="*/ 1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9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9991"/>
                </a:moveTo>
                <a:lnTo>
                  <a:pt x="3481" y="19"/>
                </a:lnTo>
                <a:lnTo>
                  <a:pt x="10000" y="0"/>
                </a:lnTo>
                <a:lnTo>
                  <a:pt x="10000" y="10000"/>
                </a:lnTo>
                <a:lnTo>
                  <a:pt x="0" y="10000"/>
                </a:lnTo>
                <a:lnTo>
                  <a:pt x="0" y="9991"/>
                </a:lnTo>
                <a:close/>
              </a:path>
            </a:pathLst>
          </a:custGeom>
        </p:spPr>
        <p:txBody>
          <a:bodyPr/>
          <a:lstStyle/>
          <a:p>
            <a:r>
              <a:rPr lang="de-DE"/>
              <a:t>Bild durch Klicken auf Symbol hinzufügen</a:t>
            </a:r>
            <a:endParaRPr lang="de-DE" dirty="0"/>
          </a:p>
        </p:txBody>
      </p:sp>
      <p:sp>
        <p:nvSpPr>
          <p:cNvPr id="9" name="Textplatzhalter 8">
            <a:extLst>
              <a:ext uri="{FF2B5EF4-FFF2-40B4-BE49-F238E27FC236}">
                <a16:creationId xmlns:a16="http://schemas.microsoft.com/office/drawing/2014/main" id="{23B92C5C-CBF0-4159-9D58-74DBE0EA8EB8}"/>
              </a:ext>
            </a:extLst>
          </p:cNvPr>
          <p:cNvSpPr>
            <a:spLocks noGrp="1"/>
          </p:cNvSpPr>
          <p:nvPr>
            <p:ph type="body" sz="quarter" idx="14"/>
          </p:nvPr>
        </p:nvSpPr>
        <p:spPr>
          <a:xfrm>
            <a:off x="551384" y="5373216"/>
            <a:ext cx="2735262" cy="288000"/>
          </a:xfrm>
        </p:spPr>
        <p:txBody>
          <a:bodyPr lIns="0" tIns="36000" rIns="0" bIns="36000"/>
          <a:lstStyle>
            <a:lvl1pPr marL="0" indent="0">
              <a:lnSpc>
                <a:spcPct val="100000"/>
              </a:lnSpc>
              <a:buFont typeface="Arial" panose="020B0604020202020204" pitchFamily="34" charset="0"/>
              <a:buNone/>
              <a:defRPr sz="1400" b="0">
                <a:solidFill>
                  <a:schemeClr val="bg1"/>
                </a:solidFill>
              </a:defRPr>
            </a:lvl1pPr>
            <a:lvl2pPr marL="0" indent="0">
              <a:lnSpc>
                <a:spcPct val="100000"/>
              </a:lnSpc>
              <a:buFont typeface="Arial" panose="020B0604020202020204" pitchFamily="34" charset="0"/>
              <a:buNone/>
              <a:defRPr sz="1400" b="0">
                <a:solidFill>
                  <a:schemeClr val="bg1"/>
                </a:solidFill>
              </a:defRPr>
            </a:lvl2pPr>
            <a:lvl3pPr marL="0" indent="0">
              <a:lnSpc>
                <a:spcPct val="100000"/>
              </a:lnSpc>
              <a:buFont typeface="Arial" panose="020B0604020202020204" pitchFamily="34" charset="0"/>
              <a:buNone/>
              <a:defRPr sz="1400" b="0">
                <a:solidFill>
                  <a:schemeClr val="bg1"/>
                </a:solidFill>
              </a:defRPr>
            </a:lvl3pPr>
            <a:lvl4pPr marL="0" indent="0">
              <a:lnSpc>
                <a:spcPct val="100000"/>
              </a:lnSpc>
              <a:buFont typeface="Arial" panose="020B0604020202020204" pitchFamily="34" charset="0"/>
              <a:buNone/>
              <a:defRPr sz="1400" b="0">
                <a:solidFill>
                  <a:schemeClr val="bg1"/>
                </a:solidFill>
              </a:defRPr>
            </a:lvl4pPr>
            <a:lvl5pPr marL="0" indent="0">
              <a:lnSpc>
                <a:spcPct val="100000"/>
              </a:lnSpc>
              <a:buFont typeface="Arial" panose="020B0604020202020204" pitchFamily="34" charset="0"/>
              <a:buNone/>
              <a:defRPr sz="1400" b="0">
                <a:solidFill>
                  <a:schemeClr val="bg1"/>
                </a:solidFill>
              </a:defRPr>
            </a:lvl5pPr>
            <a:lvl6pPr marL="0" indent="0">
              <a:lnSpc>
                <a:spcPct val="100000"/>
              </a:lnSpc>
              <a:buFont typeface="Arial" panose="020B0604020202020204" pitchFamily="34" charset="0"/>
              <a:buNone/>
              <a:defRPr sz="1400" b="0">
                <a:solidFill>
                  <a:schemeClr val="bg1"/>
                </a:solidFill>
              </a:defRPr>
            </a:lvl6pPr>
            <a:lvl7pPr marL="0" indent="0">
              <a:lnSpc>
                <a:spcPct val="100000"/>
              </a:lnSpc>
              <a:buFont typeface="Arial" panose="020B0604020202020204" pitchFamily="34" charset="0"/>
              <a:buNone/>
              <a:defRPr sz="1400" b="0">
                <a:solidFill>
                  <a:schemeClr val="bg1"/>
                </a:solidFill>
              </a:defRPr>
            </a:lvl7pPr>
            <a:lvl8pPr marL="0" indent="0">
              <a:lnSpc>
                <a:spcPct val="100000"/>
              </a:lnSpc>
              <a:buFont typeface="Arial" panose="020B0604020202020204" pitchFamily="34" charset="0"/>
              <a:buNone/>
              <a:defRPr sz="1400" b="0">
                <a:solidFill>
                  <a:schemeClr val="bg1"/>
                </a:solidFill>
              </a:defRPr>
            </a:lvl8pPr>
            <a:lvl9pPr marL="0" indent="0">
              <a:lnSpc>
                <a:spcPct val="100000"/>
              </a:lnSpc>
              <a:buFont typeface="Arial" panose="020B0604020202020204" pitchFamily="34" charset="0"/>
              <a:buNone/>
              <a:defRPr sz="1400" b="0">
                <a:solidFill>
                  <a:schemeClr val="bg1"/>
                </a:solidFill>
              </a:defRPr>
            </a:lvl9pPr>
          </a:lstStyle>
          <a:p>
            <a:pPr lvl="0"/>
            <a:r>
              <a:rPr lang="de-DE"/>
              <a:t>Mastertextformat bearbeiten
Zweite Ebene
Dritte Ebene
Vierte Ebene
Fünfte Ebene</a:t>
            </a:r>
            <a:endParaRPr lang="de-DE" dirty="0"/>
          </a:p>
        </p:txBody>
      </p:sp>
      <p:sp>
        <p:nvSpPr>
          <p:cNvPr id="11" name="Textfeld 10">
            <a:extLst>
              <a:ext uri="{FF2B5EF4-FFF2-40B4-BE49-F238E27FC236}">
                <a16:creationId xmlns:a16="http://schemas.microsoft.com/office/drawing/2014/main" id="{176C8FDC-83E3-4CFB-9FBB-CC817385F225}"/>
              </a:ext>
            </a:extLst>
          </p:cNvPr>
          <p:cNvSpPr txBox="1"/>
          <p:nvPr userDrawn="1"/>
        </p:nvSpPr>
        <p:spPr>
          <a:xfrm>
            <a:off x="551600" y="6093296"/>
            <a:ext cx="1944000" cy="269971"/>
          </a:xfrm>
          <a:prstGeom prst="rect">
            <a:avLst/>
          </a:prstGeom>
          <a:noFill/>
        </p:spPr>
        <p:txBody>
          <a:bodyPr wrap="square" lIns="0" tIns="50400" rIns="0" bIns="0" rtlCol="0">
            <a:spAutoFit/>
          </a:bodyPr>
          <a:lstStyle/>
          <a:p>
            <a:r>
              <a:rPr lang="de-DE" sz="1400" b="0" dirty="0">
                <a:solidFill>
                  <a:schemeClr val="bg1"/>
                </a:solidFill>
              </a:rPr>
              <a:t>uni-siegen.de</a:t>
            </a:r>
          </a:p>
        </p:txBody>
      </p:sp>
      <p:sp>
        <p:nvSpPr>
          <p:cNvPr id="13" name="Textfeld 12">
            <a:extLst>
              <a:ext uri="{FF2B5EF4-FFF2-40B4-BE49-F238E27FC236}">
                <a16:creationId xmlns:a16="http://schemas.microsoft.com/office/drawing/2014/main" id="{6867C71A-52EF-4930-886F-FF78AB0A4D61}"/>
              </a:ext>
            </a:extLst>
          </p:cNvPr>
          <p:cNvSpPr txBox="1"/>
          <p:nvPr userDrawn="1"/>
        </p:nvSpPr>
        <p:spPr>
          <a:xfrm>
            <a:off x="8904528" y="6093328"/>
            <a:ext cx="2808096" cy="288000"/>
          </a:xfrm>
          <a:prstGeom prst="rect">
            <a:avLst/>
          </a:prstGeom>
          <a:noFill/>
        </p:spPr>
        <p:txBody>
          <a:bodyPr wrap="square" lIns="0" tIns="7200" rIns="54000" bIns="0" rtlCol="0">
            <a:spAutoFit/>
          </a:bodyPr>
          <a:lstStyle/>
          <a:p>
            <a:pPr algn="r"/>
            <a:r>
              <a:rPr lang="de-DE" sz="1800" b="1" dirty="0">
                <a:solidFill>
                  <a:schemeClr val="accent6"/>
                </a:solidFill>
              </a:rPr>
              <a:t>www.uni-siegen.de</a:t>
            </a:r>
          </a:p>
        </p:txBody>
      </p:sp>
      <p:pic>
        <p:nvPicPr>
          <p:cNvPr id="16" name="Grafik 15">
            <a:extLst>
              <a:ext uri="{FF2B5EF4-FFF2-40B4-BE49-F238E27FC236}">
                <a16:creationId xmlns:a16="http://schemas.microsoft.com/office/drawing/2014/main" id="{DF16CAD2-C6A9-4BDA-8A63-78EB651090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368" y="410981"/>
            <a:ext cx="2070000" cy="826248"/>
          </a:xfrm>
          <a:prstGeom prst="rect">
            <a:avLst/>
          </a:prstGeom>
        </p:spPr>
      </p:pic>
      <p:sp>
        <p:nvSpPr>
          <p:cNvPr id="5" name="Parallelogramm 4">
            <a:extLst>
              <a:ext uri="{FF2B5EF4-FFF2-40B4-BE49-F238E27FC236}">
                <a16:creationId xmlns:a16="http://schemas.microsoft.com/office/drawing/2014/main" id="{8443D55D-6E4B-4E61-8FFA-D4707884F1A4}"/>
              </a:ext>
            </a:extLst>
          </p:cNvPr>
          <p:cNvSpPr/>
          <p:nvPr userDrawn="1"/>
        </p:nvSpPr>
        <p:spPr>
          <a:xfrm>
            <a:off x="2545556" y="410982"/>
            <a:ext cx="339180" cy="826248"/>
          </a:xfrm>
          <a:prstGeom prst="parallelogram">
            <a:avLst>
              <a:gd name="adj" fmla="val 887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BADB9333-B94A-8342-A136-3473248D2C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2000" y="410981"/>
            <a:ext cx="1922245" cy="827999"/>
          </a:xfrm>
          <a:prstGeom prst="rect">
            <a:avLst/>
          </a:prstGeom>
        </p:spPr>
      </p:pic>
    </p:spTree>
    <p:extLst>
      <p:ext uri="{BB962C8B-B14F-4D97-AF65-F5344CB8AC3E}">
        <p14:creationId xmlns:p14="http://schemas.microsoft.com/office/powerpoint/2010/main" val="411654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4">
    <p:spTree>
      <p:nvGrpSpPr>
        <p:cNvPr id="1" name=""/>
        <p:cNvGrpSpPr/>
        <p:nvPr/>
      </p:nvGrpSpPr>
      <p:grpSpPr>
        <a:xfrm>
          <a:off x="0" y="0"/>
          <a:ext cx="0" cy="0"/>
          <a:chOff x="0" y="0"/>
          <a:chExt cx="0" cy="0"/>
        </a:xfrm>
      </p:grpSpPr>
      <p:sp>
        <p:nvSpPr>
          <p:cNvPr id="30" name="Bildplatzhalter 29">
            <a:extLst>
              <a:ext uri="{FF2B5EF4-FFF2-40B4-BE49-F238E27FC236}">
                <a16:creationId xmlns:a16="http://schemas.microsoft.com/office/drawing/2014/main" id="{366C48F0-18AD-4901-ACFD-4959DB204F22}"/>
              </a:ext>
            </a:extLst>
          </p:cNvPr>
          <p:cNvSpPr>
            <a:spLocks noGrp="1"/>
          </p:cNvSpPr>
          <p:nvPr>
            <p:ph type="pic" sz="quarter" idx="13"/>
          </p:nvPr>
        </p:nvSpPr>
        <p:spPr>
          <a:xfrm>
            <a:off x="0" y="3525624"/>
            <a:ext cx="12200790" cy="3332375"/>
          </a:xfrm>
          <a:custGeom>
            <a:avLst/>
            <a:gdLst>
              <a:gd name="connsiteX0" fmla="*/ 2089 w 12200790"/>
              <a:gd name="connsiteY0" fmla="*/ 3956 h 3332375"/>
              <a:gd name="connsiteX1" fmla="*/ 2089 w 12200790"/>
              <a:gd name="connsiteY1" fmla="*/ 4210 h 3332375"/>
              <a:gd name="connsiteX2" fmla="*/ 2089 w 12200790"/>
              <a:gd name="connsiteY2" fmla="*/ 1263923 h 3332375"/>
              <a:gd name="connsiteX3" fmla="*/ 4506272 w 12200790"/>
              <a:gd name="connsiteY3" fmla="*/ 1263923 h 3332375"/>
              <a:gd name="connsiteX4" fmla="*/ 4964868 w 12200790"/>
              <a:gd name="connsiteY4" fmla="*/ 3956 h 3332375"/>
              <a:gd name="connsiteX5" fmla="*/ 0 w 12200790"/>
              <a:gd name="connsiteY5" fmla="*/ 0 h 3332375"/>
              <a:gd name="connsiteX6" fmla="*/ 12200790 w 12200790"/>
              <a:gd name="connsiteY6" fmla="*/ 0 h 3332375"/>
              <a:gd name="connsiteX7" fmla="*/ 12200790 w 12200790"/>
              <a:gd name="connsiteY7" fmla="*/ 3332375 h 3332375"/>
              <a:gd name="connsiteX8" fmla="*/ 0 w 12200790"/>
              <a:gd name="connsiteY8" fmla="*/ 3332375 h 333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0790" h="3332375">
                <a:moveTo>
                  <a:pt x="2089" y="3956"/>
                </a:moveTo>
                <a:lnTo>
                  <a:pt x="2089" y="4210"/>
                </a:lnTo>
                <a:lnTo>
                  <a:pt x="2089" y="1263923"/>
                </a:lnTo>
                <a:lnTo>
                  <a:pt x="4506272" y="1263923"/>
                </a:lnTo>
                <a:lnTo>
                  <a:pt x="4964868" y="3956"/>
                </a:lnTo>
                <a:close/>
                <a:moveTo>
                  <a:pt x="0" y="0"/>
                </a:moveTo>
                <a:lnTo>
                  <a:pt x="12200790" y="0"/>
                </a:lnTo>
                <a:lnTo>
                  <a:pt x="12200790" y="3332375"/>
                </a:lnTo>
                <a:lnTo>
                  <a:pt x="0" y="3332375"/>
                </a:lnTo>
                <a:close/>
              </a:path>
            </a:pathLst>
          </a:custGeom>
        </p:spPr>
        <p:txBody>
          <a:bodyPr wrap="square">
            <a:noAutofit/>
          </a:bodyPr>
          <a:lstStyle/>
          <a:p>
            <a:r>
              <a:rPr lang="de-DE"/>
              <a:t>Bild durch Klicken auf Symbol hinzufügen</a:t>
            </a:r>
            <a:endParaRPr lang="de-DE" dirty="0"/>
          </a:p>
        </p:txBody>
      </p:sp>
      <p:grpSp>
        <p:nvGrpSpPr>
          <p:cNvPr id="5" name="Gruppieren 4">
            <a:extLst>
              <a:ext uri="{FF2B5EF4-FFF2-40B4-BE49-F238E27FC236}">
                <a16:creationId xmlns:a16="http://schemas.microsoft.com/office/drawing/2014/main" id="{6EE8D75E-CDB6-4653-B9AE-7D324982960B}"/>
              </a:ext>
            </a:extLst>
          </p:cNvPr>
          <p:cNvGrpSpPr/>
          <p:nvPr userDrawn="1"/>
        </p:nvGrpSpPr>
        <p:grpSpPr>
          <a:xfrm>
            <a:off x="1143" y="1799970"/>
            <a:ext cx="12193142" cy="2988056"/>
            <a:chOff x="1143" y="1799970"/>
            <a:chExt cx="12193142" cy="2988056"/>
          </a:xfrm>
        </p:grpSpPr>
        <p:sp>
          <p:nvSpPr>
            <p:cNvPr id="19" name="Freihandform: Form 18">
              <a:extLst>
                <a:ext uri="{FF2B5EF4-FFF2-40B4-BE49-F238E27FC236}">
                  <a16:creationId xmlns:a16="http://schemas.microsoft.com/office/drawing/2014/main" id="{B7077F29-90D2-4856-AC0B-18C2BCF2A466}"/>
                </a:ext>
              </a:extLst>
            </p:cNvPr>
            <p:cNvSpPr/>
            <p:nvPr/>
          </p:nvSpPr>
          <p:spPr>
            <a:xfrm>
              <a:off x="1143" y="1799970"/>
              <a:ext cx="8394064" cy="1656080"/>
            </a:xfrm>
            <a:custGeom>
              <a:avLst/>
              <a:gdLst>
                <a:gd name="connsiteX0" fmla="*/ 7791323 w 8394064"/>
                <a:gd name="connsiteY0" fmla="*/ 0 h 1656080"/>
                <a:gd name="connsiteX1" fmla="*/ 0 w 8394064"/>
                <a:gd name="connsiteY1" fmla="*/ 0 h 1656080"/>
                <a:gd name="connsiteX2" fmla="*/ 0 w 8394064"/>
                <a:gd name="connsiteY2" fmla="*/ 1655064 h 1656080"/>
                <a:gd name="connsiteX3" fmla="*/ 254 w 8394064"/>
                <a:gd name="connsiteY3" fmla="*/ 1656080 h 1656080"/>
                <a:gd name="connsiteX4" fmla="*/ 8394065 w 8394064"/>
                <a:gd name="connsiteY4" fmla="*/ 1656080 h 1656080"/>
                <a:gd name="connsiteX5" fmla="*/ 7791323 w 8394064"/>
                <a:gd name="connsiteY5" fmla="*/ 0 h 16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94064" h="1656080">
                  <a:moveTo>
                    <a:pt x="7791323" y="0"/>
                  </a:moveTo>
                  <a:lnTo>
                    <a:pt x="0" y="0"/>
                  </a:lnTo>
                  <a:lnTo>
                    <a:pt x="0" y="1655064"/>
                  </a:lnTo>
                  <a:lnTo>
                    <a:pt x="254" y="1656080"/>
                  </a:lnTo>
                  <a:lnTo>
                    <a:pt x="8394065" y="1656080"/>
                  </a:lnTo>
                  <a:lnTo>
                    <a:pt x="7791323" y="0"/>
                  </a:lnTo>
                  <a:close/>
                </a:path>
              </a:pathLst>
            </a:custGeom>
            <a:solidFill>
              <a:schemeClr val="accent2"/>
            </a:solidFill>
            <a:ln w="1270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A4260301-D0DA-4666-BE90-9F1A296B1B81}"/>
                </a:ext>
              </a:extLst>
            </p:cNvPr>
            <p:cNvSpPr/>
            <p:nvPr userDrawn="1"/>
          </p:nvSpPr>
          <p:spPr>
            <a:xfrm>
              <a:off x="1143" y="3528059"/>
              <a:ext cx="4962778" cy="1259967"/>
            </a:xfrm>
            <a:custGeom>
              <a:avLst/>
              <a:gdLst>
                <a:gd name="connsiteX0" fmla="*/ 0 w 4962778"/>
                <a:gd name="connsiteY0" fmla="*/ 0 h 1259967"/>
                <a:gd name="connsiteX1" fmla="*/ 0 w 4962778"/>
                <a:gd name="connsiteY1" fmla="*/ 254 h 1259967"/>
                <a:gd name="connsiteX2" fmla="*/ 0 w 4962778"/>
                <a:gd name="connsiteY2" fmla="*/ 1259967 h 1259967"/>
                <a:gd name="connsiteX3" fmla="*/ 4504182 w 4962778"/>
                <a:gd name="connsiteY3" fmla="*/ 1259967 h 1259967"/>
                <a:gd name="connsiteX4" fmla="*/ 4962779 w 4962778"/>
                <a:gd name="connsiteY4" fmla="*/ 0 h 1259967"/>
                <a:gd name="connsiteX5" fmla="*/ 0 w 4962778"/>
                <a:gd name="connsiteY5" fmla="*/ 0 h 125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2778" h="1259967">
                  <a:moveTo>
                    <a:pt x="0" y="0"/>
                  </a:moveTo>
                  <a:lnTo>
                    <a:pt x="0" y="254"/>
                  </a:lnTo>
                  <a:lnTo>
                    <a:pt x="0" y="1259967"/>
                  </a:lnTo>
                  <a:lnTo>
                    <a:pt x="4504182" y="1259967"/>
                  </a:lnTo>
                  <a:lnTo>
                    <a:pt x="4962779" y="0"/>
                  </a:lnTo>
                  <a:lnTo>
                    <a:pt x="0" y="0"/>
                  </a:lnTo>
                  <a:close/>
                </a:path>
              </a:pathLst>
            </a:custGeom>
            <a:solidFill>
              <a:schemeClr val="accent3"/>
            </a:solidFill>
            <a:ln w="12700"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EB664266-A3D1-42B6-AF62-5163DEE7328E}"/>
                </a:ext>
              </a:extLst>
            </p:cNvPr>
            <p:cNvSpPr/>
            <p:nvPr/>
          </p:nvSpPr>
          <p:spPr>
            <a:xfrm>
              <a:off x="8196326" y="2700020"/>
              <a:ext cx="3997959" cy="756030"/>
            </a:xfrm>
            <a:custGeom>
              <a:avLst/>
              <a:gdLst>
                <a:gd name="connsiteX0" fmla="*/ 3997960 w 3997959"/>
                <a:gd name="connsiteY0" fmla="*/ 0 h 756030"/>
                <a:gd name="connsiteX1" fmla="*/ 0 w 3997959"/>
                <a:gd name="connsiteY1" fmla="*/ 0 h 756030"/>
                <a:gd name="connsiteX2" fmla="*/ 275209 w 3997959"/>
                <a:gd name="connsiteY2" fmla="*/ 756031 h 756030"/>
                <a:gd name="connsiteX3" fmla="*/ 3997960 w 3997959"/>
                <a:gd name="connsiteY3" fmla="*/ 756031 h 756030"/>
                <a:gd name="connsiteX4" fmla="*/ 3997960 w 3997959"/>
                <a:gd name="connsiteY4" fmla="*/ 0 h 756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959" h="756030">
                  <a:moveTo>
                    <a:pt x="3997960" y="0"/>
                  </a:moveTo>
                  <a:lnTo>
                    <a:pt x="0" y="0"/>
                  </a:lnTo>
                  <a:lnTo>
                    <a:pt x="275209" y="756031"/>
                  </a:lnTo>
                  <a:lnTo>
                    <a:pt x="3997960" y="756031"/>
                  </a:lnTo>
                  <a:lnTo>
                    <a:pt x="3997960" y="0"/>
                  </a:lnTo>
                  <a:close/>
                </a:path>
              </a:pathLst>
            </a:custGeom>
            <a:solidFill>
              <a:schemeClr val="accent6"/>
            </a:solidFill>
            <a:ln w="12700" cap="flat">
              <a:noFill/>
              <a:prstDash val="solid"/>
              <a:miter/>
            </a:ln>
          </p:spPr>
          <p:txBody>
            <a:bodyPr rtlCol="0" anchor="ctr"/>
            <a:lstStyle/>
            <a:p>
              <a:endParaRPr lang="de-DE"/>
            </a:p>
          </p:txBody>
        </p:sp>
      </p:grpSp>
      <p:sp>
        <p:nvSpPr>
          <p:cNvPr id="2" name="Titel 1">
            <a:extLst>
              <a:ext uri="{FF2B5EF4-FFF2-40B4-BE49-F238E27FC236}">
                <a16:creationId xmlns:a16="http://schemas.microsoft.com/office/drawing/2014/main" id="{D7331B77-9E39-4467-A5A1-26D356813330}"/>
              </a:ext>
            </a:extLst>
          </p:cNvPr>
          <p:cNvSpPr>
            <a:spLocks noGrp="1"/>
          </p:cNvSpPr>
          <p:nvPr userDrawn="1">
            <p:ph type="ctrTitle"/>
          </p:nvPr>
        </p:nvSpPr>
        <p:spPr>
          <a:xfrm>
            <a:off x="561872" y="2061000"/>
            <a:ext cx="5832000" cy="1152000"/>
          </a:xfrm>
        </p:spPr>
        <p:txBody>
          <a:bodyPr anchor="t" anchorCtr="0">
            <a:normAutofit/>
          </a:bodyPr>
          <a:lstStyle>
            <a:lvl1pPr algn="l">
              <a:lnSpc>
                <a:spcPct val="100000"/>
              </a:lnSpc>
              <a:defRPr sz="3600">
                <a:solidFill>
                  <a:schemeClr val="bg1"/>
                </a:solidFill>
              </a:defRPr>
            </a:lvl1pPr>
          </a:lstStyle>
          <a:p>
            <a:r>
              <a:rPr lang="de-DE"/>
              <a:t>Mastertitelformat bearbeiten</a:t>
            </a:r>
            <a:endParaRPr lang="de-DE" dirty="0"/>
          </a:p>
        </p:txBody>
      </p:sp>
      <p:sp>
        <p:nvSpPr>
          <p:cNvPr id="4" name="Datumsplatzhalter 3">
            <a:extLst>
              <a:ext uri="{FF2B5EF4-FFF2-40B4-BE49-F238E27FC236}">
                <a16:creationId xmlns:a16="http://schemas.microsoft.com/office/drawing/2014/main" id="{316BD5E2-E3B3-4F91-9941-29738D96AF93}"/>
              </a:ext>
            </a:extLst>
          </p:cNvPr>
          <p:cNvSpPr>
            <a:spLocks noGrp="1"/>
          </p:cNvSpPr>
          <p:nvPr userDrawn="1">
            <p:ph type="dt" sz="half" idx="10"/>
          </p:nvPr>
        </p:nvSpPr>
        <p:spPr>
          <a:xfrm>
            <a:off x="551384" y="4149080"/>
            <a:ext cx="2592288" cy="288000"/>
          </a:xfrm>
        </p:spPr>
        <p:txBody>
          <a:bodyPr tIns="28800"/>
          <a:lstStyle>
            <a:lvl1pPr algn="l">
              <a:defRPr sz="1800" b="1">
                <a:solidFill>
                  <a:schemeClr val="bg1"/>
                </a:solidFill>
              </a:defRPr>
            </a:lvl1pPr>
          </a:lstStyle>
          <a:p>
            <a:fld id="{66A77A1B-3579-477C-BDC1-81FFF55F025E}" type="datetime4">
              <a:rPr lang="de-DE" smtClean="0"/>
              <a:t>21. Februar 2026</a:t>
            </a:fld>
            <a:endParaRPr lang="de-DE" dirty="0"/>
          </a:p>
        </p:txBody>
      </p:sp>
      <p:sp>
        <p:nvSpPr>
          <p:cNvPr id="9" name="Textplatzhalter 8">
            <a:extLst>
              <a:ext uri="{FF2B5EF4-FFF2-40B4-BE49-F238E27FC236}">
                <a16:creationId xmlns:a16="http://schemas.microsoft.com/office/drawing/2014/main" id="{23B92C5C-CBF0-4159-9D58-74DBE0EA8EB8}"/>
              </a:ext>
            </a:extLst>
          </p:cNvPr>
          <p:cNvSpPr>
            <a:spLocks noGrp="1"/>
          </p:cNvSpPr>
          <p:nvPr userDrawn="1">
            <p:ph type="body" sz="quarter" idx="14"/>
          </p:nvPr>
        </p:nvSpPr>
        <p:spPr>
          <a:xfrm>
            <a:off x="551704" y="3860224"/>
            <a:ext cx="2880000" cy="288000"/>
          </a:xfrm>
        </p:spPr>
        <p:txBody>
          <a:bodyPr lIns="0" tIns="0" rIns="0" bIns="36000"/>
          <a:lstStyle>
            <a:lvl1pPr marL="0" indent="0">
              <a:lnSpc>
                <a:spcPct val="100000"/>
              </a:lnSpc>
              <a:buFont typeface="Arial" panose="020B0604020202020204" pitchFamily="34" charset="0"/>
              <a:buNone/>
              <a:defRPr sz="1800" b="1">
                <a:solidFill>
                  <a:schemeClr val="bg1"/>
                </a:solidFill>
              </a:defRPr>
            </a:lvl1pPr>
            <a:lvl2pPr marL="0" indent="0">
              <a:lnSpc>
                <a:spcPct val="100000"/>
              </a:lnSpc>
              <a:buFont typeface="Arial" panose="020B0604020202020204" pitchFamily="34" charset="0"/>
              <a:buNone/>
              <a:defRPr sz="1400" b="0">
                <a:solidFill>
                  <a:schemeClr val="bg1"/>
                </a:solidFill>
              </a:defRPr>
            </a:lvl2pPr>
            <a:lvl3pPr marL="0" indent="0">
              <a:lnSpc>
                <a:spcPct val="100000"/>
              </a:lnSpc>
              <a:buFont typeface="Arial" panose="020B0604020202020204" pitchFamily="34" charset="0"/>
              <a:buNone/>
              <a:defRPr sz="1400" b="0">
                <a:solidFill>
                  <a:schemeClr val="bg1"/>
                </a:solidFill>
              </a:defRPr>
            </a:lvl3pPr>
            <a:lvl4pPr marL="0" indent="0">
              <a:lnSpc>
                <a:spcPct val="100000"/>
              </a:lnSpc>
              <a:buFont typeface="Arial" panose="020B0604020202020204" pitchFamily="34" charset="0"/>
              <a:buNone/>
              <a:defRPr sz="1400" b="0">
                <a:solidFill>
                  <a:schemeClr val="bg1"/>
                </a:solidFill>
              </a:defRPr>
            </a:lvl4pPr>
            <a:lvl5pPr marL="0" indent="0">
              <a:lnSpc>
                <a:spcPct val="100000"/>
              </a:lnSpc>
              <a:buFont typeface="Arial" panose="020B0604020202020204" pitchFamily="34" charset="0"/>
              <a:buNone/>
              <a:defRPr sz="1400" b="0">
                <a:solidFill>
                  <a:schemeClr val="bg1"/>
                </a:solidFill>
              </a:defRPr>
            </a:lvl5pPr>
            <a:lvl6pPr marL="0" indent="0">
              <a:lnSpc>
                <a:spcPct val="100000"/>
              </a:lnSpc>
              <a:buFont typeface="Arial" panose="020B0604020202020204" pitchFamily="34" charset="0"/>
              <a:buNone/>
              <a:defRPr sz="1400" b="0">
                <a:solidFill>
                  <a:schemeClr val="bg1"/>
                </a:solidFill>
              </a:defRPr>
            </a:lvl6pPr>
            <a:lvl7pPr marL="0" indent="0">
              <a:lnSpc>
                <a:spcPct val="100000"/>
              </a:lnSpc>
              <a:buFont typeface="Arial" panose="020B0604020202020204" pitchFamily="34" charset="0"/>
              <a:buNone/>
              <a:defRPr sz="1400" b="0">
                <a:solidFill>
                  <a:schemeClr val="bg1"/>
                </a:solidFill>
              </a:defRPr>
            </a:lvl7pPr>
            <a:lvl8pPr marL="0" indent="0">
              <a:lnSpc>
                <a:spcPct val="100000"/>
              </a:lnSpc>
              <a:buFont typeface="Arial" panose="020B0604020202020204" pitchFamily="34" charset="0"/>
              <a:buNone/>
              <a:defRPr sz="1400" b="0">
                <a:solidFill>
                  <a:schemeClr val="bg1"/>
                </a:solidFill>
              </a:defRPr>
            </a:lvl8pPr>
            <a:lvl9pPr marL="0" indent="0">
              <a:lnSpc>
                <a:spcPct val="100000"/>
              </a:lnSpc>
              <a:buFont typeface="Arial" panose="020B0604020202020204" pitchFamily="34" charset="0"/>
              <a:buNone/>
              <a:defRPr sz="1400" b="0">
                <a:solidFill>
                  <a:schemeClr val="bg1"/>
                </a:solidFill>
              </a:defRPr>
            </a:lvl9pPr>
          </a:lstStyle>
          <a:p>
            <a:pPr lvl="0"/>
            <a:r>
              <a:rPr lang="de-DE"/>
              <a:t>Mastertextformat bearbeiten
Zweite Ebene
Dritte Ebene
Vierte Ebene
Fünfte Ebene</a:t>
            </a:r>
            <a:endParaRPr lang="de-DE" dirty="0"/>
          </a:p>
        </p:txBody>
      </p:sp>
      <p:sp>
        <p:nvSpPr>
          <p:cNvPr id="11" name="Textfeld 10">
            <a:extLst>
              <a:ext uri="{FF2B5EF4-FFF2-40B4-BE49-F238E27FC236}">
                <a16:creationId xmlns:a16="http://schemas.microsoft.com/office/drawing/2014/main" id="{176C8FDC-83E3-4CFB-9FBB-CC817385F225}"/>
              </a:ext>
            </a:extLst>
          </p:cNvPr>
          <p:cNvSpPr txBox="1"/>
          <p:nvPr userDrawn="1"/>
        </p:nvSpPr>
        <p:spPr>
          <a:xfrm>
            <a:off x="551600" y="6093296"/>
            <a:ext cx="1944000" cy="269971"/>
          </a:xfrm>
          <a:prstGeom prst="rect">
            <a:avLst/>
          </a:prstGeom>
          <a:noFill/>
        </p:spPr>
        <p:txBody>
          <a:bodyPr wrap="square" lIns="0" tIns="50400" rIns="0" bIns="0" rtlCol="0">
            <a:spAutoFit/>
          </a:bodyPr>
          <a:lstStyle/>
          <a:p>
            <a:r>
              <a:rPr lang="de-DE" sz="1400" b="0" dirty="0">
                <a:solidFill>
                  <a:schemeClr val="bg1"/>
                </a:solidFill>
              </a:rPr>
              <a:t>uni-siegen.de</a:t>
            </a:r>
          </a:p>
        </p:txBody>
      </p:sp>
      <p:pic>
        <p:nvPicPr>
          <p:cNvPr id="16" name="Grafik 15">
            <a:extLst>
              <a:ext uri="{FF2B5EF4-FFF2-40B4-BE49-F238E27FC236}">
                <a16:creationId xmlns:a16="http://schemas.microsoft.com/office/drawing/2014/main" id="{DF16CAD2-C6A9-4BDA-8A63-78EB651090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368" y="410981"/>
            <a:ext cx="2070000" cy="826248"/>
          </a:xfrm>
          <a:prstGeom prst="rect">
            <a:avLst/>
          </a:prstGeom>
        </p:spPr>
      </p:pic>
      <p:sp>
        <p:nvSpPr>
          <p:cNvPr id="14" name="Textfeld 13">
            <a:extLst>
              <a:ext uri="{FF2B5EF4-FFF2-40B4-BE49-F238E27FC236}">
                <a16:creationId xmlns:a16="http://schemas.microsoft.com/office/drawing/2014/main" id="{3550EBE3-0EAF-4040-B318-81F139A68E0D}"/>
              </a:ext>
            </a:extLst>
          </p:cNvPr>
          <p:cNvSpPr txBox="1"/>
          <p:nvPr userDrawn="1"/>
        </p:nvSpPr>
        <p:spPr>
          <a:xfrm>
            <a:off x="8832304" y="2924976"/>
            <a:ext cx="1944000" cy="288000"/>
          </a:xfrm>
          <a:prstGeom prst="rect">
            <a:avLst/>
          </a:prstGeom>
          <a:noFill/>
        </p:spPr>
        <p:txBody>
          <a:bodyPr wrap="square" lIns="14400" tIns="10800" rIns="0" bIns="0" rtlCol="0">
            <a:spAutoFit/>
          </a:bodyPr>
          <a:lstStyle/>
          <a:p>
            <a:r>
              <a:rPr lang="de-DE" sz="1800" b="1" dirty="0">
                <a:solidFill>
                  <a:schemeClr val="bg1"/>
                </a:solidFill>
              </a:rPr>
              <a:t>uni-siegen.de</a:t>
            </a:r>
          </a:p>
        </p:txBody>
      </p:sp>
      <p:sp>
        <p:nvSpPr>
          <p:cNvPr id="3" name="Parallelogramm 2">
            <a:extLst>
              <a:ext uri="{FF2B5EF4-FFF2-40B4-BE49-F238E27FC236}">
                <a16:creationId xmlns:a16="http://schemas.microsoft.com/office/drawing/2014/main" id="{3F307598-9184-42AD-95C5-B30CE9F0F16D}"/>
              </a:ext>
            </a:extLst>
          </p:cNvPr>
          <p:cNvSpPr/>
          <p:nvPr userDrawn="1"/>
        </p:nvSpPr>
        <p:spPr>
          <a:xfrm>
            <a:off x="2545556" y="410982"/>
            <a:ext cx="339180" cy="826248"/>
          </a:xfrm>
          <a:prstGeom prst="parallelogram">
            <a:avLst>
              <a:gd name="adj" fmla="val 887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BB562D60-6D8A-1141-9BC7-C73EF886BA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2000" y="410981"/>
            <a:ext cx="1922245" cy="827999"/>
          </a:xfrm>
          <a:prstGeom prst="rect">
            <a:avLst/>
          </a:prstGeom>
        </p:spPr>
      </p:pic>
    </p:spTree>
    <p:extLst>
      <p:ext uri="{BB962C8B-B14F-4D97-AF65-F5344CB8AC3E}">
        <p14:creationId xmlns:p14="http://schemas.microsoft.com/office/powerpoint/2010/main" val="126340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31B77-9E39-4467-A5A1-26D356813330}"/>
              </a:ext>
            </a:extLst>
          </p:cNvPr>
          <p:cNvSpPr>
            <a:spLocks noGrp="1"/>
          </p:cNvSpPr>
          <p:nvPr>
            <p:ph type="ctrTitle"/>
          </p:nvPr>
        </p:nvSpPr>
        <p:spPr>
          <a:xfrm>
            <a:off x="561872" y="1988840"/>
            <a:ext cx="5832000" cy="1368000"/>
          </a:xfrm>
        </p:spPr>
        <p:txBody>
          <a:bodyPr anchor="b">
            <a:normAutofit/>
          </a:bodyPr>
          <a:lstStyle>
            <a:lvl1pPr algn="l">
              <a:lnSpc>
                <a:spcPct val="100000"/>
              </a:lnSpc>
              <a:defRPr sz="4400">
                <a:solidFill>
                  <a:schemeClr val="bg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83AD5C95-7D4D-48AE-8043-4BB0A41A3DD4}"/>
              </a:ext>
            </a:extLst>
          </p:cNvPr>
          <p:cNvSpPr>
            <a:spLocks noGrp="1"/>
          </p:cNvSpPr>
          <p:nvPr>
            <p:ph type="subTitle" idx="1"/>
          </p:nvPr>
        </p:nvSpPr>
        <p:spPr>
          <a:xfrm>
            <a:off x="551384" y="3645024"/>
            <a:ext cx="5544000" cy="1655762"/>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316BD5E2-E3B3-4F91-9941-29738D96AF93}"/>
              </a:ext>
            </a:extLst>
          </p:cNvPr>
          <p:cNvSpPr>
            <a:spLocks noGrp="1"/>
          </p:cNvSpPr>
          <p:nvPr>
            <p:ph type="dt" sz="half" idx="10"/>
          </p:nvPr>
        </p:nvSpPr>
        <p:spPr>
          <a:xfrm>
            <a:off x="551384" y="6021312"/>
            <a:ext cx="1944000" cy="216000"/>
          </a:xfrm>
        </p:spPr>
        <p:txBody>
          <a:bodyPr tIns="0"/>
          <a:lstStyle>
            <a:lvl1pPr algn="l">
              <a:defRPr sz="1400">
                <a:solidFill>
                  <a:schemeClr val="bg1"/>
                </a:solidFill>
              </a:defRPr>
            </a:lvl1pPr>
          </a:lstStyle>
          <a:p>
            <a:fld id="{F972F8CA-6CDC-4C39-BD6A-66D815380C4E}" type="datetime4">
              <a:rPr lang="de-DE" smtClean="0"/>
              <a:t>21. Februar 2026</a:t>
            </a:fld>
            <a:endParaRPr lang="de-DE" dirty="0"/>
          </a:p>
        </p:txBody>
      </p:sp>
      <p:sp>
        <p:nvSpPr>
          <p:cNvPr id="9" name="Textplatzhalter 8">
            <a:extLst>
              <a:ext uri="{FF2B5EF4-FFF2-40B4-BE49-F238E27FC236}">
                <a16:creationId xmlns:a16="http://schemas.microsoft.com/office/drawing/2014/main" id="{23B92C5C-CBF0-4159-9D58-74DBE0EA8EB8}"/>
              </a:ext>
            </a:extLst>
          </p:cNvPr>
          <p:cNvSpPr>
            <a:spLocks noGrp="1"/>
          </p:cNvSpPr>
          <p:nvPr>
            <p:ph type="body" sz="quarter" idx="14"/>
          </p:nvPr>
        </p:nvSpPr>
        <p:spPr>
          <a:xfrm>
            <a:off x="551384" y="5733280"/>
            <a:ext cx="2735262" cy="288000"/>
          </a:xfrm>
        </p:spPr>
        <p:txBody>
          <a:bodyPr lIns="0" tIns="36000" rIns="0" bIns="36000"/>
          <a:lstStyle>
            <a:lvl1pPr marL="0" indent="0">
              <a:lnSpc>
                <a:spcPct val="100000"/>
              </a:lnSpc>
              <a:buFont typeface="Arial" panose="020B0604020202020204" pitchFamily="34" charset="0"/>
              <a:buNone/>
              <a:defRPr sz="1400" b="0">
                <a:solidFill>
                  <a:schemeClr val="bg1"/>
                </a:solidFill>
              </a:defRPr>
            </a:lvl1pPr>
            <a:lvl2pPr marL="0" indent="0">
              <a:lnSpc>
                <a:spcPct val="100000"/>
              </a:lnSpc>
              <a:buFont typeface="Arial" panose="020B0604020202020204" pitchFamily="34" charset="0"/>
              <a:buNone/>
              <a:defRPr sz="1400" b="0">
                <a:solidFill>
                  <a:schemeClr val="bg1"/>
                </a:solidFill>
              </a:defRPr>
            </a:lvl2pPr>
            <a:lvl3pPr marL="0" indent="0">
              <a:lnSpc>
                <a:spcPct val="100000"/>
              </a:lnSpc>
              <a:buFont typeface="Arial" panose="020B0604020202020204" pitchFamily="34" charset="0"/>
              <a:buNone/>
              <a:defRPr sz="1400" b="0">
                <a:solidFill>
                  <a:schemeClr val="bg1"/>
                </a:solidFill>
              </a:defRPr>
            </a:lvl3pPr>
            <a:lvl4pPr marL="0" indent="0">
              <a:lnSpc>
                <a:spcPct val="100000"/>
              </a:lnSpc>
              <a:buFont typeface="Arial" panose="020B0604020202020204" pitchFamily="34" charset="0"/>
              <a:buNone/>
              <a:defRPr sz="1400" b="0">
                <a:solidFill>
                  <a:schemeClr val="bg1"/>
                </a:solidFill>
              </a:defRPr>
            </a:lvl4pPr>
            <a:lvl5pPr marL="0" indent="0">
              <a:lnSpc>
                <a:spcPct val="100000"/>
              </a:lnSpc>
              <a:buFont typeface="Arial" panose="020B0604020202020204" pitchFamily="34" charset="0"/>
              <a:buNone/>
              <a:defRPr sz="1400" b="0">
                <a:solidFill>
                  <a:schemeClr val="bg1"/>
                </a:solidFill>
              </a:defRPr>
            </a:lvl5pPr>
            <a:lvl6pPr marL="0" indent="0">
              <a:lnSpc>
                <a:spcPct val="100000"/>
              </a:lnSpc>
              <a:buFont typeface="Arial" panose="020B0604020202020204" pitchFamily="34" charset="0"/>
              <a:buNone/>
              <a:defRPr sz="1400" b="0">
                <a:solidFill>
                  <a:schemeClr val="bg1"/>
                </a:solidFill>
              </a:defRPr>
            </a:lvl6pPr>
            <a:lvl7pPr marL="0" indent="0">
              <a:lnSpc>
                <a:spcPct val="100000"/>
              </a:lnSpc>
              <a:buFont typeface="Arial" panose="020B0604020202020204" pitchFamily="34" charset="0"/>
              <a:buNone/>
              <a:defRPr sz="1400" b="0">
                <a:solidFill>
                  <a:schemeClr val="bg1"/>
                </a:solidFill>
              </a:defRPr>
            </a:lvl7pPr>
            <a:lvl8pPr marL="0" indent="0">
              <a:lnSpc>
                <a:spcPct val="100000"/>
              </a:lnSpc>
              <a:buFont typeface="Arial" panose="020B0604020202020204" pitchFamily="34" charset="0"/>
              <a:buNone/>
              <a:defRPr sz="1400" b="0">
                <a:solidFill>
                  <a:schemeClr val="bg1"/>
                </a:solidFill>
              </a:defRPr>
            </a:lvl8pPr>
            <a:lvl9pPr marL="0" indent="0">
              <a:lnSpc>
                <a:spcPct val="100000"/>
              </a:lnSpc>
              <a:buFont typeface="Arial" panose="020B0604020202020204" pitchFamily="34" charset="0"/>
              <a:buNone/>
              <a:defRPr sz="1400" b="0">
                <a:solidFill>
                  <a:schemeClr val="bg1"/>
                </a:solidFill>
              </a:defRPr>
            </a:lvl9pPr>
          </a:lstStyle>
          <a:p>
            <a:pPr lvl="0"/>
            <a:r>
              <a:rPr lang="de-DE"/>
              <a:t>Mastertextformat bearbeiten
Zweite Ebene
Dritte Ebene
Vierte Ebene
Fünfte Ebene</a:t>
            </a:r>
            <a:endParaRPr lang="de-DE" dirty="0"/>
          </a:p>
        </p:txBody>
      </p:sp>
      <p:sp>
        <p:nvSpPr>
          <p:cNvPr id="13" name="Textfeld 12">
            <a:extLst>
              <a:ext uri="{FF2B5EF4-FFF2-40B4-BE49-F238E27FC236}">
                <a16:creationId xmlns:a16="http://schemas.microsoft.com/office/drawing/2014/main" id="{6867C71A-52EF-4930-886F-FF78AB0A4D61}"/>
              </a:ext>
            </a:extLst>
          </p:cNvPr>
          <p:cNvSpPr txBox="1"/>
          <p:nvPr userDrawn="1"/>
        </p:nvSpPr>
        <p:spPr>
          <a:xfrm>
            <a:off x="8904528" y="6093328"/>
            <a:ext cx="2808096" cy="288000"/>
          </a:xfrm>
          <a:prstGeom prst="rect">
            <a:avLst/>
          </a:prstGeom>
          <a:noFill/>
        </p:spPr>
        <p:txBody>
          <a:bodyPr wrap="square" lIns="0" tIns="7200" rIns="54000" bIns="0" rtlCol="0">
            <a:spAutoFit/>
          </a:bodyPr>
          <a:lstStyle/>
          <a:p>
            <a:pPr algn="r"/>
            <a:r>
              <a:rPr lang="de-DE" sz="1800" b="1" dirty="0">
                <a:solidFill>
                  <a:schemeClr val="accent6"/>
                </a:solidFill>
              </a:rPr>
              <a:t>www.uni-siegen.de</a:t>
            </a:r>
          </a:p>
        </p:txBody>
      </p:sp>
      <p:pic>
        <p:nvPicPr>
          <p:cNvPr id="16" name="Grafik 15">
            <a:extLst>
              <a:ext uri="{FF2B5EF4-FFF2-40B4-BE49-F238E27FC236}">
                <a16:creationId xmlns:a16="http://schemas.microsoft.com/office/drawing/2014/main" id="{DF16CAD2-C6A9-4BDA-8A63-78EB651090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368" y="410981"/>
            <a:ext cx="2070000" cy="826248"/>
          </a:xfrm>
          <a:prstGeom prst="rect">
            <a:avLst/>
          </a:prstGeom>
        </p:spPr>
      </p:pic>
      <p:grpSp>
        <p:nvGrpSpPr>
          <p:cNvPr id="6" name="Grafik 4">
            <a:extLst>
              <a:ext uri="{FF2B5EF4-FFF2-40B4-BE49-F238E27FC236}">
                <a16:creationId xmlns:a16="http://schemas.microsoft.com/office/drawing/2014/main" id="{4FEE0BF1-8904-41E6-9EAB-433B75A66D4E}"/>
              </a:ext>
            </a:extLst>
          </p:cNvPr>
          <p:cNvGrpSpPr/>
          <p:nvPr/>
        </p:nvGrpSpPr>
        <p:grpSpPr>
          <a:xfrm>
            <a:off x="-18000" y="-1"/>
            <a:ext cx="12218400" cy="6872850"/>
            <a:chOff x="-18000" y="-1"/>
            <a:chExt cx="12218400" cy="6872850"/>
          </a:xfrm>
        </p:grpSpPr>
        <p:sp>
          <p:nvSpPr>
            <p:cNvPr id="7" name="Freihandform: Form 6">
              <a:extLst>
                <a:ext uri="{FF2B5EF4-FFF2-40B4-BE49-F238E27FC236}">
                  <a16:creationId xmlns:a16="http://schemas.microsoft.com/office/drawing/2014/main" id="{28F63E72-D779-4F25-88C2-A7F2C2EDA671}"/>
                </a:ext>
              </a:extLst>
            </p:cNvPr>
            <p:cNvSpPr/>
            <p:nvPr/>
          </p:nvSpPr>
          <p:spPr>
            <a:xfrm>
              <a:off x="-16854" y="1803867"/>
              <a:ext cx="7783756" cy="5068981"/>
            </a:xfrm>
            <a:custGeom>
              <a:avLst/>
              <a:gdLst>
                <a:gd name="connsiteX0" fmla="*/ 0 w 7783756"/>
                <a:gd name="connsiteY0" fmla="*/ 0 h 5068981"/>
                <a:gd name="connsiteX1" fmla="*/ 0 w 7783756"/>
                <a:gd name="connsiteY1" fmla="*/ 5068982 h 5068981"/>
                <a:gd name="connsiteX2" fmla="*/ 5938779 w 7783756"/>
                <a:gd name="connsiteY2" fmla="*/ 5068982 h 5068981"/>
                <a:gd name="connsiteX3" fmla="*/ 7783757 w 7783756"/>
                <a:gd name="connsiteY3" fmla="*/ 0 h 5068981"/>
                <a:gd name="connsiteX4" fmla="*/ 0 w 7783756"/>
                <a:gd name="connsiteY4" fmla="*/ 0 h 506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3756" h="5068981">
                  <a:moveTo>
                    <a:pt x="0" y="0"/>
                  </a:moveTo>
                  <a:lnTo>
                    <a:pt x="0" y="5068982"/>
                  </a:lnTo>
                  <a:lnTo>
                    <a:pt x="5938779" y="5068982"/>
                  </a:lnTo>
                  <a:lnTo>
                    <a:pt x="7783757" y="0"/>
                  </a:lnTo>
                  <a:lnTo>
                    <a:pt x="0" y="0"/>
                  </a:lnTo>
                  <a:close/>
                </a:path>
              </a:pathLst>
            </a:custGeom>
            <a:solidFill>
              <a:schemeClr val="accent2"/>
            </a:solidFill>
            <a:ln w="12720"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EAC6D96B-4568-4116-8976-2B3D8A6449DC}"/>
                </a:ext>
              </a:extLst>
            </p:cNvPr>
            <p:cNvSpPr/>
            <p:nvPr/>
          </p:nvSpPr>
          <p:spPr>
            <a:xfrm>
              <a:off x="6552063" y="-1"/>
              <a:ext cx="5650627" cy="5353950"/>
            </a:xfrm>
            <a:custGeom>
              <a:avLst/>
              <a:gdLst>
                <a:gd name="connsiteX0" fmla="*/ 5650628 w 5650627"/>
                <a:gd name="connsiteY0" fmla="*/ 0 h 5353950"/>
                <a:gd name="connsiteX1" fmla="*/ 1948707 w 5650627"/>
                <a:gd name="connsiteY1" fmla="*/ 0 h 5353950"/>
                <a:gd name="connsiteX2" fmla="*/ 0 w 5650627"/>
                <a:gd name="connsiteY2" fmla="*/ 5353950 h 5353950"/>
                <a:gd name="connsiteX3" fmla="*/ 5649610 w 5650627"/>
                <a:gd name="connsiteY3" fmla="*/ 5353950 h 5353950"/>
                <a:gd name="connsiteX4" fmla="*/ 5650628 w 5650627"/>
                <a:gd name="connsiteY4" fmla="*/ 5351150 h 5353950"/>
                <a:gd name="connsiteX5" fmla="*/ 5650628 w 5650627"/>
                <a:gd name="connsiteY5" fmla="*/ 0 h 53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627" h="5353950">
                  <a:moveTo>
                    <a:pt x="5650628" y="0"/>
                  </a:moveTo>
                  <a:lnTo>
                    <a:pt x="1948707" y="0"/>
                  </a:lnTo>
                  <a:lnTo>
                    <a:pt x="0" y="5353950"/>
                  </a:lnTo>
                  <a:lnTo>
                    <a:pt x="5649610" y="5353950"/>
                  </a:lnTo>
                  <a:lnTo>
                    <a:pt x="5650628" y="5351150"/>
                  </a:lnTo>
                  <a:lnTo>
                    <a:pt x="5650628" y="0"/>
                  </a:lnTo>
                  <a:close/>
                </a:path>
              </a:pathLst>
            </a:custGeom>
            <a:solidFill>
              <a:schemeClr val="accent3"/>
            </a:solidFill>
            <a:ln w="12720" cap="flat">
              <a:noFill/>
              <a:prstDash val="solid"/>
              <a:miter/>
            </a:ln>
          </p:spPr>
          <p:txBody>
            <a:bodyPr rtlCol="0" anchor="ctr"/>
            <a:lstStyle/>
            <a:p>
              <a:endParaRPr lang="de-DE"/>
            </a:p>
          </p:txBody>
        </p:sp>
      </p:grpSp>
      <p:sp>
        <p:nvSpPr>
          <p:cNvPr id="5" name="Parallelogramm 4">
            <a:extLst>
              <a:ext uri="{FF2B5EF4-FFF2-40B4-BE49-F238E27FC236}">
                <a16:creationId xmlns:a16="http://schemas.microsoft.com/office/drawing/2014/main" id="{9455762C-E6FA-4CFA-8B54-E7DA92026373}"/>
              </a:ext>
            </a:extLst>
          </p:cNvPr>
          <p:cNvSpPr/>
          <p:nvPr userDrawn="1"/>
        </p:nvSpPr>
        <p:spPr>
          <a:xfrm>
            <a:off x="2545556" y="410982"/>
            <a:ext cx="339180" cy="826248"/>
          </a:xfrm>
          <a:prstGeom prst="parallelogram">
            <a:avLst>
              <a:gd name="adj" fmla="val 887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D1E4CD53-2560-B445-92EF-D3E0C80D3B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2000" y="410981"/>
            <a:ext cx="1922245" cy="827999"/>
          </a:xfrm>
          <a:prstGeom prst="rect">
            <a:avLst/>
          </a:prstGeom>
        </p:spPr>
      </p:pic>
    </p:spTree>
    <p:extLst>
      <p:ext uri="{BB962C8B-B14F-4D97-AF65-F5344CB8AC3E}">
        <p14:creationId xmlns:p14="http://schemas.microsoft.com/office/powerpoint/2010/main" val="94824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0FFC-C54D-442F-AB61-6887B4C7B001}"/>
              </a:ext>
            </a:extLst>
          </p:cNvPr>
          <p:cNvSpPr>
            <a:spLocks noGrp="1"/>
          </p:cNvSpPr>
          <p:nvPr>
            <p:ph type="title"/>
          </p:nvPr>
        </p:nvSpPr>
        <p:spPr>
          <a:xfrm>
            <a:off x="551384" y="620792"/>
            <a:ext cx="11088000" cy="432000"/>
          </a:xfrm>
        </p:spPr>
        <p:txBody>
          <a:bodyPr/>
          <a:lstStyle>
            <a:lvl1pPr>
              <a:defRPr>
                <a:solidFill>
                  <a:schemeClr val="tx1"/>
                </a:solidFill>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60D05920-C6D7-4D61-AB99-D69AA5A41BE1}"/>
              </a:ext>
            </a:extLst>
          </p:cNvPr>
          <p:cNvSpPr>
            <a:spLocks noGrp="1"/>
          </p:cNvSpPr>
          <p:nvPr>
            <p:ph idx="1"/>
          </p:nvPr>
        </p:nvSpPr>
        <p:spPr>
          <a:xfrm>
            <a:off x="551384" y="2060848"/>
            <a:ext cx="6552728" cy="3816424"/>
          </a:xfrm>
        </p:spPr>
        <p:txBody>
          <a:bodyPr tIns="0"/>
          <a:lstStyle>
            <a:lvl1pPr>
              <a:spcBef>
                <a:spcPts val="1400"/>
              </a:spcBef>
              <a:defRPr sz="2000" b="1">
                <a:solidFill>
                  <a:schemeClr val="tx2"/>
                </a:solidFill>
              </a:defRPr>
            </a:lvl1pPr>
            <a:lvl2pPr marL="180000" indent="0">
              <a:spcBef>
                <a:spcPts val="0"/>
              </a:spcBef>
              <a:spcAft>
                <a:spcPts val="0"/>
              </a:spcAft>
              <a:buFont typeface="Arial" panose="020B0604020202020204" pitchFamily="34" charset="0"/>
              <a:buNone/>
              <a:defRPr sz="2000" b="0">
                <a:solidFill>
                  <a:schemeClr val="tx2"/>
                </a:solidFill>
              </a:defRPr>
            </a:lvl2pPr>
            <a:lvl3pPr marL="180000" indent="0">
              <a:spcBef>
                <a:spcPts val="0"/>
              </a:spcBef>
              <a:spcAft>
                <a:spcPts val="0"/>
              </a:spcAft>
              <a:buFont typeface="Arial" panose="020B0604020202020204" pitchFamily="34" charset="0"/>
              <a:buNone/>
              <a:defRPr sz="2000">
                <a:solidFill>
                  <a:schemeClr val="tx2"/>
                </a:solidFill>
              </a:defRPr>
            </a:lvl3pPr>
            <a:lvl4pPr marL="180000" indent="0">
              <a:spcBef>
                <a:spcPts val="0"/>
              </a:spcBef>
              <a:spcAft>
                <a:spcPts val="0"/>
              </a:spcAft>
              <a:buFont typeface="Arial" panose="020B0604020202020204" pitchFamily="34" charset="0"/>
              <a:buNone/>
              <a:defRPr sz="2000">
                <a:solidFill>
                  <a:schemeClr val="tx2"/>
                </a:solidFill>
              </a:defRPr>
            </a:lvl4pPr>
            <a:lvl5pPr marL="180000" indent="0">
              <a:spcBef>
                <a:spcPts val="0"/>
              </a:spcBef>
              <a:spcAft>
                <a:spcPts val="0"/>
              </a:spcAft>
              <a:buFont typeface="Arial" panose="020B0604020202020204" pitchFamily="34" charset="0"/>
              <a:buNone/>
              <a:defRPr sz="2000">
                <a:solidFill>
                  <a:schemeClr val="tx2"/>
                </a:solidFill>
              </a:defRPr>
            </a:lvl5pPr>
            <a:lvl6pPr marL="180000" indent="0">
              <a:buFont typeface="+mj-lt"/>
              <a:buNone/>
              <a:defRPr>
                <a:solidFill>
                  <a:schemeClr val="tx2"/>
                </a:solidFill>
              </a:defRPr>
            </a:lvl6pPr>
            <a:lvl7pPr marL="180000" indent="0">
              <a:buFont typeface="+mj-lt"/>
              <a:buNone/>
              <a:defRPr>
                <a:solidFill>
                  <a:schemeClr val="tx2"/>
                </a:solidFill>
              </a:defRPr>
            </a:lvl7pPr>
            <a:lvl8pPr marL="180000" indent="0">
              <a:buFont typeface="+mj-lt"/>
              <a:buNone/>
              <a:defRPr>
                <a:solidFill>
                  <a:schemeClr val="tx2"/>
                </a:solidFill>
              </a:defRPr>
            </a:lvl8pPr>
            <a:lvl9pPr marL="180000" indent="0">
              <a:buFont typeface="+mj-lt"/>
              <a:buNone/>
              <a:defRPr>
                <a:solidFill>
                  <a:schemeClr val="tx2"/>
                </a:solidFill>
              </a:defRPr>
            </a:lvl9pPr>
          </a:lstStyle>
          <a:p>
            <a:pPr lvl="0"/>
            <a:r>
              <a:rPr lang="de-DE"/>
              <a:t>Mastertextformat bearbeiten
Zweite Ebene
Dritte Ebene
Vierte Ebene
Fünfte Ebene</a:t>
            </a:r>
            <a:endParaRPr lang="de-DE" dirty="0"/>
          </a:p>
        </p:txBody>
      </p:sp>
      <p:sp>
        <p:nvSpPr>
          <p:cNvPr id="4" name="Datumsplatzhalter 3">
            <a:extLst>
              <a:ext uri="{FF2B5EF4-FFF2-40B4-BE49-F238E27FC236}">
                <a16:creationId xmlns:a16="http://schemas.microsoft.com/office/drawing/2014/main" id="{1E9413C9-41C0-4118-88C9-422A5DE23C54}"/>
              </a:ext>
            </a:extLst>
          </p:cNvPr>
          <p:cNvSpPr>
            <a:spLocks noGrp="1"/>
          </p:cNvSpPr>
          <p:nvPr>
            <p:ph type="dt" sz="half" idx="10"/>
          </p:nvPr>
        </p:nvSpPr>
        <p:spPr/>
        <p:txBody>
          <a:bodyPr/>
          <a:lstStyle/>
          <a:p>
            <a:fld id="{05B72DB4-D720-469E-83BF-F251A27FEB23}" type="datetime4">
              <a:rPr lang="de-DE" smtClean="0"/>
              <a:t>21. Februar 2026</a:t>
            </a:fld>
            <a:endParaRPr lang="de-DE"/>
          </a:p>
        </p:txBody>
      </p:sp>
      <p:sp>
        <p:nvSpPr>
          <p:cNvPr id="5" name="Fußzeilenplatzhalter 4">
            <a:extLst>
              <a:ext uri="{FF2B5EF4-FFF2-40B4-BE49-F238E27FC236}">
                <a16:creationId xmlns:a16="http://schemas.microsoft.com/office/drawing/2014/main" id="{889B284C-D04C-476B-8F04-2A7AF1C95FB0}"/>
              </a:ext>
            </a:extLst>
          </p:cNvPr>
          <p:cNvSpPr>
            <a:spLocks noGrp="1"/>
          </p:cNvSpPr>
          <p:nvPr>
            <p:ph type="ftr" sz="quarter" idx="11"/>
          </p:nvPr>
        </p:nvSpPr>
        <p:spPr/>
        <p:txBody>
          <a:bodyPr/>
          <a:lstStyle/>
          <a:p>
            <a:r>
              <a:rPr lang="de-DE"/>
              <a:t>Die biographische Bedeutung der Kinder- und Jugendarbeit im Lebensverlauf</a:t>
            </a:r>
          </a:p>
        </p:txBody>
      </p:sp>
      <p:sp>
        <p:nvSpPr>
          <p:cNvPr id="6" name="Foliennummernplatzhalter 5">
            <a:extLst>
              <a:ext uri="{FF2B5EF4-FFF2-40B4-BE49-F238E27FC236}">
                <a16:creationId xmlns:a16="http://schemas.microsoft.com/office/drawing/2014/main" id="{C0CF60C3-89CB-46E0-AF81-A3E502C60B4F}"/>
              </a:ext>
            </a:extLst>
          </p:cNvPr>
          <p:cNvSpPr>
            <a:spLocks noGrp="1"/>
          </p:cNvSpPr>
          <p:nvPr>
            <p:ph type="sldNum" sz="quarter" idx="12"/>
          </p:nvPr>
        </p:nvSpPr>
        <p:spPr/>
        <p:txBody>
          <a:bodyPr/>
          <a:lstStyle/>
          <a:p>
            <a:fld id="{2155E1C8-C15B-4C47-AD9F-B8F50D129449}" type="slidenum">
              <a:rPr lang="de-DE" smtClean="0"/>
              <a:t>‹Nr.›</a:t>
            </a:fld>
            <a:endParaRPr lang="de-DE"/>
          </a:p>
        </p:txBody>
      </p:sp>
      <p:sp>
        <p:nvSpPr>
          <p:cNvPr id="11" name="Textplatzhalter 10">
            <a:extLst>
              <a:ext uri="{FF2B5EF4-FFF2-40B4-BE49-F238E27FC236}">
                <a16:creationId xmlns:a16="http://schemas.microsoft.com/office/drawing/2014/main" id="{178A024A-4794-4471-B069-9F8C3E851DB3}"/>
              </a:ext>
            </a:extLst>
          </p:cNvPr>
          <p:cNvSpPr>
            <a:spLocks noGrp="1"/>
          </p:cNvSpPr>
          <p:nvPr>
            <p:ph type="body" sz="quarter" idx="13"/>
          </p:nvPr>
        </p:nvSpPr>
        <p:spPr>
          <a:xfrm>
            <a:off x="552152" y="980728"/>
            <a:ext cx="7992120" cy="432000"/>
          </a:xfrm>
        </p:spPr>
        <p:txBody>
          <a:bodyPr tIns="36000"/>
          <a:lstStyle>
            <a:lvl1pPr>
              <a:lnSpc>
                <a:spcPct val="90000"/>
              </a:lnSpc>
              <a:defRPr sz="2800">
                <a:solidFill>
                  <a:schemeClr val="tx1"/>
                </a:solidFill>
              </a:defRPr>
            </a:lvl1pPr>
            <a:lvl2pPr marL="0" indent="0">
              <a:lnSpc>
                <a:spcPct val="90000"/>
              </a:lnSpc>
              <a:buFont typeface="+mj-lt"/>
              <a:buNone/>
              <a:defRPr sz="2800" b="0" i="0">
                <a:solidFill>
                  <a:schemeClr val="tx1"/>
                </a:solidFill>
              </a:defRPr>
            </a:lvl2pPr>
            <a:lvl3pPr marL="0" indent="0">
              <a:lnSpc>
                <a:spcPct val="90000"/>
              </a:lnSpc>
              <a:buFont typeface="+mj-lt"/>
              <a:buNone/>
              <a:defRPr sz="2800" b="0" i="0">
                <a:solidFill>
                  <a:schemeClr val="tx1"/>
                </a:solidFill>
              </a:defRPr>
            </a:lvl3pPr>
            <a:lvl4pPr marL="0" indent="0">
              <a:lnSpc>
                <a:spcPct val="90000"/>
              </a:lnSpc>
              <a:buFont typeface="+mj-lt"/>
              <a:buNone/>
              <a:defRPr sz="2800" b="0" i="0">
                <a:solidFill>
                  <a:schemeClr val="tx1"/>
                </a:solidFill>
              </a:defRPr>
            </a:lvl4pPr>
            <a:lvl5pPr marL="0" indent="0">
              <a:lnSpc>
                <a:spcPct val="90000"/>
              </a:lnSpc>
              <a:buFont typeface="+mj-lt"/>
              <a:buNone/>
              <a:defRPr sz="2800" b="0" i="0">
                <a:solidFill>
                  <a:schemeClr val="tx1"/>
                </a:solidFill>
              </a:defRPr>
            </a:lvl5pPr>
            <a:lvl6pPr marL="0" indent="0">
              <a:lnSpc>
                <a:spcPct val="90000"/>
              </a:lnSpc>
              <a:buFont typeface="+mj-lt"/>
              <a:buNone/>
              <a:defRPr sz="2800" b="0" i="0">
                <a:solidFill>
                  <a:schemeClr val="tx1"/>
                </a:solidFill>
              </a:defRPr>
            </a:lvl6pPr>
            <a:lvl7pPr marL="0" indent="0">
              <a:lnSpc>
                <a:spcPct val="90000"/>
              </a:lnSpc>
              <a:buFont typeface="+mj-lt"/>
              <a:buNone/>
              <a:defRPr sz="2800" b="0" i="0">
                <a:solidFill>
                  <a:schemeClr val="tx1"/>
                </a:solidFill>
              </a:defRPr>
            </a:lvl7pPr>
            <a:lvl8pPr marL="0" indent="0">
              <a:lnSpc>
                <a:spcPct val="90000"/>
              </a:lnSpc>
              <a:buFont typeface="+mj-lt"/>
              <a:buNone/>
              <a:defRPr sz="2800" b="0" i="0">
                <a:solidFill>
                  <a:schemeClr val="tx1"/>
                </a:solidFill>
              </a:defRPr>
            </a:lvl8pPr>
            <a:lvl9pPr marL="0" indent="0">
              <a:lnSpc>
                <a:spcPct val="90000"/>
              </a:lnSpc>
              <a:buFont typeface="+mj-lt"/>
              <a:buNone/>
              <a:defRPr sz="2800" b="0" i="0">
                <a:solidFill>
                  <a:schemeClr val="tx1"/>
                </a:solidFill>
              </a:defRPr>
            </a:lvl9pPr>
          </a:lstStyle>
          <a:p>
            <a:pPr lvl="0"/>
            <a:r>
              <a:rPr lang="de-DE"/>
              <a:t>Mastertextformat bearbeiten
Zweite Ebene
Dritte Ebene
Vierte Ebene
Fünfte Ebene</a:t>
            </a:r>
            <a:endParaRPr lang="de-DE" dirty="0"/>
          </a:p>
        </p:txBody>
      </p:sp>
      <p:grpSp>
        <p:nvGrpSpPr>
          <p:cNvPr id="7" name="Grafik 16">
            <a:extLst>
              <a:ext uri="{FF2B5EF4-FFF2-40B4-BE49-F238E27FC236}">
                <a16:creationId xmlns:a16="http://schemas.microsoft.com/office/drawing/2014/main" id="{1CC7D6F7-6576-46E9-8F5C-0D08112494D4}"/>
              </a:ext>
            </a:extLst>
          </p:cNvPr>
          <p:cNvGrpSpPr/>
          <p:nvPr/>
        </p:nvGrpSpPr>
        <p:grpSpPr>
          <a:xfrm>
            <a:off x="-10800" y="0"/>
            <a:ext cx="12204000" cy="6864750"/>
            <a:chOff x="-10800" y="0"/>
            <a:chExt cx="12204000" cy="6864750"/>
          </a:xfrm>
        </p:grpSpPr>
        <p:sp>
          <p:nvSpPr>
            <p:cNvPr id="8" name="Freihandform: Form 7">
              <a:extLst>
                <a:ext uri="{FF2B5EF4-FFF2-40B4-BE49-F238E27FC236}">
                  <a16:creationId xmlns:a16="http://schemas.microsoft.com/office/drawing/2014/main" id="{45C35ECD-471C-44FB-8C31-D16F5FBB515A}"/>
                </a:ext>
              </a:extLst>
            </p:cNvPr>
            <p:cNvSpPr/>
            <p:nvPr/>
          </p:nvSpPr>
          <p:spPr>
            <a:xfrm>
              <a:off x="-9655" y="1801742"/>
              <a:ext cx="8900148" cy="4378312"/>
            </a:xfrm>
            <a:custGeom>
              <a:avLst/>
              <a:gdLst>
                <a:gd name="connsiteX0" fmla="*/ 0 w 8900148"/>
                <a:gd name="connsiteY0" fmla="*/ 0 h 4378312"/>
                <a:gd name="connsiteX1" fmla="*/ 0 w 8900148"/>
                <a:gd name="connsiteY1" fmla="*/ 4378313 h 4378312"/>
                <a:gd name="connsiteX2" fmla="*/ 7306510 w 8900148"/>
                <a:gd name="connsiteY2" fmla="*/ 4378313 h 4378312"/>
                <a:gd name="connsiteX3" fmla="*/ 8900149 w 8900148"/>
                <a:gd name="connsiteY3" fmla="*/ 0 h 4378312"/>
                <a:gd name="connsiteX4" fmla="*/ 0 w 8900148"/>
                <a:gd name="connsiteY4" fmla="*/ 0 h 437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148" h="4378312">
                  <a:moveTo>
                    <a:pt x="0" y="0"/>
                  </a:moveTo>
                  <a:lnTo>
                    <a:pt x="0" y="4378313"/>
                  </a:lnTo>
                  <a:lnTo>
                    <a:pt x="7306510" y="4378313"/>
                  </a:lnTo>
                  <a:lnTo>
                    <a:pt x="8900149" y="0"/>
                  </a:lnTo>
                  <a:lnTo>
                    <a:pt x="0" y="0"/>
                  </a:lnTo>
                  <a:close/>
                </a:path>
              </a:pathLst>
            </a:custGeom>
            <a:solidFill>
              <a:schemeClr val="accent3"/>
            </a:solidFill>
            <a:ln w="12710" cap="flat">
              <a:noFill/>
              <a:prstDash val="solid"/>
              <a:miter/>
            </a:ln>
          </p:spPr>
          <p:txBody>
            <a:bodyPr rtlCol="0" anchor="ctr"/>
            <a:lstStyle/>
            <a:p>
              <a:endParaRPr lang="de-DE"/>
            </a:p>
          </p:txBody>
        </p:sp>
        <p:sp>
          <p:nvSpPr>
            <p:cNvPr id="9" name="Freihandform: Form 8">
              <a:extLst>
                <a:ext uri="{FF2B5EF4-FFF2-40B4-BE49-F238E27FC236}">
                  <a16:creationId xmlns:a16="http://schemas.microsoft.com/office/drawing/2014/main" id="{F3D9652C-3B6E-4EF3-88D5-C1F96FDC61FC}"/>
                </a:ext>
              </a:extLst>
            </p:cNvPr>
            <p:cNvSpPr/>
            <p:nvPr/>
          </p:nvSpPr>
          <p:spPr>
            <a:xfrm>
              <a:off x="7558476" y="1293878"/>
              <a:ext cx="4637011" cy="4378439"/>
            </a:xfrm>
            <a:custGeom>
              <a:avLst/>
              <a:gdLst>
                <a:gd name="connsiteX0" fmla="*/ 4637012 w 4637011"/>
                <a:gd name="connsiteY0" fmla="*/ 0 h 4378439"/>
                <a:gd name="connsiteX1" fmla="*/ 1593640 w 4637011"/>
                <a:gd name="connsiteY1" fmla="*/ 0 h 4378439"/>
                <a:gd name="connsiteX2" fmla="*/ 0 w 4637011"/>
                <a:gd name="connsiteY2" fmla="*/ 4378440 h 4378439"/>
                <a:gd name="connsiteX3" fmla="*/ 4635868 w 4637011"/>
                <a:gd name="connsiteY3" fmla="*/ 4378440 h 4378439"/>
                <a:gd name="connsiteX4" fmla="*/ 4637012 w 4637011"/>
                <a:gd name="connsiteY4" fmla="*/ 4375388 h 4378439"/>
                <a:gd name="connsiteX5" fmla="*/ 4637012 w 4637011"/>
                <a:gd name="connsiteY5" fmla="*/ 0 h 43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7011" h="4378439">
                  <a:moveTo>
                    <a:pt x="4637012" y="0"/>
                  </a:moveTo>
                  <a:lnTo>
                    <a:pt x="1593640" y="0"/>
                  </a:lnTo>
                  <a:lnTo>
                    <a:pt x="0" y="4378440"/>
                  </a:lnTo>
                  <a:lnTo>
                    <a:pt x="4635868" y="4378440"/>
                  </a:lnTo>
                  <a:lnTo>
                    <a:pt x="4637012" y="4375388"/>
                  </a:lnTo>
                  <a:lnTo>
                    <a:pt x="4637012" y="0"/>
                  </a:lnTo>
                  <a:close/>
                </a:path>
              </a:pathLst>
            </a:custGeom>
            <a:solidFill>
              <a:schemeClr val="accent2"/>
            </a:solidFill>
            <a:ln w="12710" cap="flat">
              <a:noFill/>
              <a:prstDash val="solid"/>
              <a:miter/>
            </a:ln>
          </p:spPr>
          <p:txBody>
            <a:bodyPr rtlCol="0" anchor="ctr"/>
            <a:lstStyle/>
            <a:p>
              <a:endParaRPr lang="de-DE"/>
            </a:p>
          </p:txBody>
        </p:sp>
      </p:grpSp>
    </p:spTree>
    <p:extLst>
      <p:ext uri="{BB962C8B-B14F-4D97-AF65-F5344CB8AC3E}">
        <p14:creationId xmlns:p14="http://schemas.microsoft.com/office/powerpoint/2010/main" val="74746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0FFC-C54D-442F-AB61-6887B4C7B001}"/>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60D05920-C6D7-4D61-AB99-D69AA5A41BE1}"/>
              </a:ext>
            </a:extLst>
          </p:cNvPr>
          <p:cNvSpPr>
            <a:spLocks noGrp="1"/>
          </p:cNvSpPr>
          <p:nvPr>
            <p:ph idx="1"/>
          </p:nvPr>
        </p:nvSpPr>
        <p:spPr/>
        <p:txBody>
          <a:bodyPr/>
          <a:lstStyle/>
          <a:p>
            <a:pPr lvl="0"/>
            <a:r>
              <a:rPr lang="de-DE"/>
              <a:t>Mastertextformat bearbeiten
Zweite Ebene
Dritte Ebene
Vierte Ebene
Fünfte Ebene</a:t>
            </a:r>
            <a:endParaRPr lang="de-DE" dirty="0"/>
          </a:p>
        </p:txBody>
      </p:sp>
      <p:sp>
        <p:nvSpPr>
          <p:cNvPr id="4" name="Datumsplatzhalter 3">
            <a:extLst>
              <a:ext uri="{FF2B5EF4-FFF2-40B4-BE49-F238E27FC236}">
                <a16:creationId xmlns:a16="http://schemas.microsoft.com/office/drawing/2014/main" id="{1E9413C9-41C0-4118-88C9-422A5DE23C54}"/>
              </a:ext>
            </a:extLst>
          </p:cNvPr>
          <p:cNvSpPr>
            <a:spLocks noGrp="1"/>
          </p:cNvSpPr>
          <p:nvPr>
            <p:ph type="dt" sz="half" idx="10"/>
          </p:nvPr>
        </p:nvSpPr>
        <p:spPr/>
        <p:txBody>
          <a:bodyPr/>
          <a:lstStyle/>
          <a:p>
            <a:fld id="{A80A8A19-A4DB-432D-9745-2BB3D3358770}" type="datetime4">
              <a:rPr lang="de-DE" smtClean="0"/>
              <a:t>21. Februar 2026</a:t>
            </a:fld>
            <a:endParaRPr lang="de-DE"/>
          </a:p>
        </p:txBody>
      </p:sp>
      <p:sp>
        <p:nvSpPr>
          <p:cNvPr id="5" name="Fußzeilenplatzhalter 4">
            <a:extLst>
              <a:ext uri="{FF2B5EF4-FFF2-40B4-BE49-F238E27FC236}">
                <a16:creationId xmlns:a16="http://schemas.microsoft.com/office/drawing/2014/main" id="{889B284C-D04C-476B-8F04-2A7AF1C95FB0}"/>
              </a:ext>
            </a:extLst>
          </p:cNvPr>
          <p:cNvSpPr>
            <a:spLocks noGrp="1"/>
          </p:cNvSpPr>
          <p:nvPr>
            <p:ph type="ftr" sz="quarter" idx="11"/>
          </p:nvPr>
        </p:nvSpPr>
        <p:spPr/>
        <p:txBody>
          <a:bodyPr/>
          <a:lstStyle/>
          <a:p>
            <a:r>
              <a:rPr lang="de-DE"/>
              <a:t>Die biographische Bedeutung der Kinder- und Jugendarbeit im Lebensverlauf</a:t>
            </a:r>
          </a:p>
        </p:txBody>
      </p:sp>
      <p:sp>
        <p:nvSpPr>
          <p:cNvPr id="6" name="Foliennummernplatzhalter 5">
            <a:extLst>
              <a:ext uri="{FF2B5EF4-FFF2-40B4-BE49-F238E27FC236}">
                <a16:creationId xmlns:a16="http://schemas.microsoft.com/office/drawing/2014/main" id="{C0CF60C3-89CB-46E0-AF81-A3E502C60B4F}"/>
              </a:ext>
            </a:extLst>
          </p:cNvPr>
          <p:cNvSpPr>
            <a:spLocks noGrp="1"/>
          </p:cNvSpPr>
          <p:nvPr>
            <p:ph type="sldNum" sz="quarter" idx="12"/>
          </p:nvPr>
        </p:nvSpPr>
        <p:spPr/>
        <p:txBody>
          <a:bodyPr/>
          <a:lstStyle/>
          <a:p>
            <a:fld id="{2155E1C8-C15B-4C47-AD9F-B8F50D129449}" type="slidenum">
              <a:rPr lang="de-DE" smtClean="0"/>
              <a:t>‹Nr.›</a:t>
            </a:fld>
            <a:endParaRPr lang="de-DE"/>
          </a:p>
        </p:txBody>
      </p:sp>
      <p:sp>
        <p:nvSpPr>
          <p:cNvPr id="8" name="Textplatzhalter 8">
            <a:extLst>
              <a:ext uri="{FF2B5EF4-FFF2-40B4-BE49-F238E27FC236}">
                <a16:creationId xmlns:a16="http://schemas.microsoft.com/office/drawing/2014/main" id="{B54B792C-CDB3-4613-BDDA-AC44C09F36EE}"/>
              </a:ext>
            </a:extLst>
          </p:cNvPr>
          <p:cNvSpPr>
            <a:spLocks noGrp="1"/>
          </p:cNvSpPr>
          <p:nvPr>
            <p:ph type="body" sz="quarter" idx="14"/>
          </p:nvPr>
        </p:nvSpPr>
        <p:spPr>
          <a:xfrm>
            <a:off x="552616" y="260648"/>
            <a:ext cx="11088000" cy="288000"/>
          </a:xfrm>
        </p:spPr>
        <p:txBody>
          <a:bodyPr tIns="0" bIns="7200" anchor="b" anchorCtr="0"/>
          <a:lstStyle>
            <a:lvl1pPr marL="0" indent="0">
              <a:spcBef>
                <a:spcPts val="0"/>
              </a:spcBef>
              <a:spcAft>
                <a:spcPts val="0"/>
              </a:spcAft>
              <a:buFont typeface="+mj-lt"/>
              <a:buNone/>
              <a:defRPr sz="1400" b="0" u="sng">
                <a:solidFill>
                  <a:schemeClr val="tx1"/>
                </a:solidFill>
              </a:defRPr>
            </a:lvl1pPr>
            <a:lvl2pPr marL="0" indent="0">
              <a:spcBef>
                <a:spcPts val="0"/>
              </a:spcBef>
              <a:spcAft>
                <a:spcPts val="0"/>
              </a:spcAft>
              <a:buFont typeface="+mj-lt"/>
              <a:buNone/>
              <a:defRPr sz="1400" b="0" u="none">
                <a:solidFill>
                  <a:schemeClr val="tx1"/>
                </a:solidFill>
              </a:defRPr>
            </a:lvl2pPr>
            <a:lvl3pPr marL="0" indent="0">
              <a:spcBef>
                <a:spcPts val="0"/>
              </a:spcBef>
              <a:spcAft>
                <a:spcPts val="0"/>
              </a:spcAft>
              <a:buFont typeface="+mj-lt"/>
              <a:buNone/>
              <a:defRPr sz="1400" b="0" u="none">
                <a:solidFill>
                  <a:schemeClr val="tx1"/>
                </a:solidFill>
              </a:defRPr>
            </a:lvl3pPr>
            <a:lvl4pPr marL="0" indent="0">
              <a:spcBef>
                <a:spcPts val="0"/>
              </a:spcBef>
              <a:spcAft>
                <a:spcPts val="0"/>
              </a:spcAft>
              <a:buFont typeface="+mj-lt"/>
              <a:buNone/>
              <a:defRPr sz="1400" b="0" u="none">
                <a:solidFill>
                  <a:schemeClr val="tx1"/>
                </a:solidFill>
              </a:defRPr>
            </a:lvl4pPr>
            <a:lvl5pPr marL="0" indent="0">
              <a:spcBef>
                <a:spcPts val="0"/>
              </a:spcBef>
              <a:spcAft>
                <a:spcPts val="0"/>
              </a:spcAft>
              <a:buFont typeface="+mj-lt"/>
              <a:buNone/>
              <a:defRPr sz="1400" b="0" u="none">
                <a:solidFill>
                  <a:schemeClr val="tx1"/>
                </a:solidFill>
              </a:defRPr>
            </a:lvl5pPr>
            <a:lvl6pPr marL="0" indent="0">
              <a:spcBef>
                <a:spcPts val="0"/>
              </a:spcBef>
              <a:spcAft>
                <a:spcPts val="0"/>
              </a:spcAft>
              <a:buFont typeface="+mj-lt"/>
              <a:buNone/>
              <a:defRPr sz="1400" b="0" u="none">
                <a:solidFill>
                  <a:schemeClr val="tx1"/>
                </a:solidFill>
              </a:defRPr>
            </a:lvl6pPr>
            <a:lvl7pPr marL="0" indent="0">
              <a:spcBef>
                <a:spcPts val="0"/>
              </a:spcBef>
              <a:spcAft>
                <a:spcPts val="0"/>
              </a:spcAft>
              <a:buFont typeface="+mj-lt"/>
              <a:buNone/>
              <a:defRPr sz="1400" b="0" u="none">
                <a:solidFill>
                  <a:schemeClr val="tx1"/>
                </a:solidFill>
              </a:defRPr>
            </a:lvl7pPr>
            <a:lvl8pPr marL="0" indent="0">
              <a:spcBef>
                <a:spcPts val="0"/>
              </a:spcBef>
              <a:spcAft>
                <a:spcPts val="0"/>
              </a:spcAft>
              <a:buFont typeface="+mj-lt"/>
              <a:buNone/>
              <a:defRPr sz="1400" b="0" u="none">
                <a:solidFill>
                  <a:schemeClr val="tx1"/>
                </a:solidFill>
              </a:defRPr>
            </a:lvl8pPr>
            <a:lvl9pPr marL="0" indent="0">
              <a:spcBef>
                <a:spcPts val="0"/>
              </a:spcBef>
              <a:spcAft>
                <a:spcPts val="0"/>
              </a:spcAft>
              <a:buFont typeface="+mj-lt"/>
              <a:buNone/>
              <a:defRPr sz="1400" b="0" u="none">
                <a:solidFill>
                  <a:schemeClr val="tx1"/>
                </a:solidFill>
              </a:defRPr>
            </a:lvl9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69203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rgbClr val="FBBA00"/>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BD1271F-5276-4A85-9285-369543946767}"/>
              </a:ext>
            </a:extLst>
          </p:cNvPr>
          <p:cNvSpPr>
            <a:spLocks noGrp="1"/>
          </p:cNvSpPr>
          <p:nvPr>
            <p:ph type="body" idx="1" hasCustomPrompt="1"/>
          </p:nvPr>
        </p:nvSpPr>
        <p:spPr>
          <a:xfrm>
            <a:off x="551384" y="658800"/>
            <a:ext cx="4104000" cy="5760000"/>
          </a:xfrm>
        </p:spPr>
        <p:txBody>
          <a:bodyPr/>
          <a:lstStyle>
            <a:lvl1pPr marL="0" indent="0">
              <a:lnSpc>
                <a:spcPct val="88000"/>
              </a:lnSpc>
              <a:buNone/>
              <a:defRPr sz="48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0</a:t>
            </a:r>
          </a:p>
        </p:txBody>
      </p:sp>
      <p:sp>
        <p:nvSpPr>
          <p:cNvPr id="2" name="Titel 1">
            <a:extLst>
              <a:ext uri="{FF2B5EF4-FFF2-40B4-BE49-F238E27FC236}">
                <a16:creationId xmlns:a16="http://schemas.microsoft.com/office/drawing/2014/main" id="{E96B8529-73FE-43C7-8F21-9054FE81E741}"/>
              </a:ext>
            </a:extLst>
          </p:cNvPr>
          <p:cNvSpPr>
            <a:spLocks noGrp="1"/>
          </p:cNvSpPr>
          <p:nvPr>
            <p:ph type="title"/>
          </p:nvPr>
        </p:nvSpPr>
        <p:spPr>
          <a:xfrm>
            <a:off x="2365872" y="0"/>
            <a:ext cx="9826128" cy="6858000"/>
          </a:xfrm>
          <a:custGeom>
            <a:avLst/>
            <a:gdLst>
              <a:gd name="connsiteX0" fmla="*/ 0 w 9840416"/>
              <a:gd name="connsiteY0" fmla="*/ 0 h 6858000"/>
              <a:gd name="connsiteX1" fmla="*/ 9840416 w 9840416"/>
              <a:gd name="connsiteY1" fmla="*/ 0 h 6858000"/>
              <a:gd name="connsiteX2" fmla="*/ 9840416 w 9840416"/>
              <a:gd name="connsiteY2" fmla="*/ 6858000 h 6858000"/>
              <a:gd name="connsiteX3" fmla="*/ 0 w 9840416"/>
              <a:gd name="connsiteY3" fmla="*/ 6858000 h 6858000"/>
              <a:gd name="connsiteX4" fmla="*/ 0 w 9840416"/>
              <a:gd name="connsiteY4" fmla="*/ 0 h 6858000"/>
              <a:gd name="connsiteX0" fmla="*/ 2688431 w 9840416"/>
              <a:gd name="connsiteY0" fmla="*/ 0 h 6858000"/>
              <a:gd name="connsiteX1" fmla="*/ 9840416 w 9840416"/>
              <a:gd name="connsiteY1" fmla="*/ 0 h 6858000"/>
              <a:gd name="connsiteX2" fmla="*/ 9840416 w 9840416"/>
              <a:gd name="connsiteY2" fmla="*/ 6858000 h 6858000"/>
              <a:gd name="connsiteX3" fmla="*/ 0 w 9840416"/>
              <a:gd name="connsiteY3" fmla="*/ 6858000 h 6858000"/>
              <a:gd name="connsiteX4" fmla="*/ 2688431 w 9840416"/>
              <a:gd name="connsiteY4" fmla="*/ 0 h 6858000"/>
              <a:gd name="connsiteX0" fmla="*/ 2674143 w 9826128"/>
              <a:gd name="connsiteY0" fmla="*/ 0 h 6858000"/>
              <a:gd name="connsiteX1" fmla="*/ 9826128 w 9826128"/>
              <a:gd name="connsiteY1" fmla="*/ 0 h 6858000"/>
              <a:gd name="connsiteX2" fmla="*/ 9826128 w 9826128"/>
              <a:gd name="connsiteY2" fmla="*/ 6858000 h 6858000"/>
              <a:gd name="connsiteX3" fmla="*/ 0 w 9826128"/>
              <a:gd name="connsiteY3" fmla="*/ 6858000 h 6858000"/>
              <a:gd name="connsiteX4" fmla="*/ 2674143 w 982612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6128" h="6858000">
                <a:moveTo>
                  <a:pt x="2674143" y="0"/>
                </a:moveTo>
                <a:lnTo>
                  <a:pt x="9826128" y="0"/>
                </a:lnTo>
                <a:lnTo>
                  <a:pt x="9826128" y="6858000"/>
                </a:lnTo>
                <a:lnTo>
                  <a:pt x="0" y="6858000"/>
                </a:lnTo>
                <a:lnTo>
                  <a:pt x="2674143" y="0"/>
                </a:lnTo>
                <a:close/>
              </a:path>
            </a:pathLst>
          </a:custGeom>
          <a:solidFill>
            <a:srgbClr val="EC6608"/>
          </a:solidFill>
        </p:spPr>
        <p:txBody>
          <a:bodyPr lIns="1620000" bIns="1152000" anchor="b">
            <a:noAutofit/>
          </a:bodyPr>
          <a:lstStyle>
            <a:lvl1pPr>
              <a:defRPr sz="6000">
                <a:solidFill>
                  <a:schemeClr val="bg1"/>
                </a:solidFill>
              </a:defRPr>
            </a:lvl1pPr>
          </a:lstStyle>
          <a:p>
            <a:r>
              <a:rPr lang="de-DE"/>
              <a:t>Mastertitelformat bearbeiten</a:t>
            </a:r>
            <a:endParaRPr lang="de-DE" dirty="0"/>
          </a:p>
        </p:txBody>
      </p:sp>
    </p:spTree>
    <p:extLst>
      <p:ext uri="{BB962C8B-B14F-4D97-AF65-F5344CB8AC3E}">
        <p14:creationId xmlns:p14="http://schemas.microsoft.com/office/powerpoint/2010/main" val="279205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Layout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6B8529-73FE-43C7-8F21-9054FE81E741}"/>
              </a:ext>
            </a:extLst>
          </p:cNvPr>
          <p:cNvSpPr>
            <a:spLocks noGrp="1"/>
          </p:cNvSpPr>
          <p:nvPr>
            <p:ph type="title"/>
          </p:nvPr>
        </p:nvSpPr>
        <p:spPr>
          <a:xfrm>
            <a:off x="551384" y="1556792"/>
            <a:ext cx="5040000" cy="1728000"/>
          </a:xfrm>
          <a:noFill/>
        </p:spPr>
        <p:txBody>
          <a:bodyPr lIns="0" tIns="36000" bIns="0" anchor="t" anchorCtr="0">
            <a:noAutofit/>
          </a:bodyPr>
          <a:lstStyle>
            <a:lvl1pPr>
              <a:lnSpc>
                <a:spcPct val="100000"/>
              </a:lnSpc>
              <a:defRPr sz="5000">
                <a:solidFill>
                  <a:schemeClr val="bg1"/>
                </a:solidFill>
              </a:defRPr>
            </a:lvl1pPr>
          </a:lstStyle>
          <a:p>
            <a:r>
              <a:rPr lang="de-DE"/>
              <a:t>Mastertitelformat bearbeiten</a:t>
            </a:r>
            <a:endParaRPr lang="de-DE" dirty="0"/>
          </a:p>
        </p:txBody>
      </p:sp>
      <p:sp>
        <p:nvSpPr>
          <p:cNvPr id="3" name="Grafik 22">
            <a:extLst>
              <a:ext uri="{FF2B5EF4-FFF2-40B4-BE49-F238E27FC236}">
                <a16:creationId xmlns:a16="http://schemas.microsoft.com/office/drawing/2014/main" id="{FCA6D92E-30E9-42EB-80A4-748C23776EF8}"/>
              </a:ext>
            </a:extLst>
          </p:cNvPr>
          <p:cNvSpPr/>
          <p:nvPr/>
        </p:nvSpPr>
        <p:spPr>
          <a:xfrm>
            <a:off x="5917438" y="0"/>
            <a:ext cx="6276847" cy="6858000"/>
          </a:xfrm>
          <a:custGeom>
            <a:avLst/>
            <a:gdLst>
              <a:gd name="connsiteX0" fmla="*/ 6276848 w 6276847"/>
              <a:gd name="connsiteY0" fmla="*/ 0 h 6858000"/>
              <a:gd name="connsiteX1" fmla="*/ 2496058 w 6276847"/>
              <a:gd name="connsiteY1" fmla="*/ 0 h 6858000"/>
              <a:gd name="connsiteX2" fmla="*/ 0 w 6276847"/>
              <a:gd name="connsiteY2" fmla="*/ 6858000 h 6858000"/>
              <a:gd name="connsiteX3" fmla="*/ 6276086 w 6276847"/>
              <a:gd name="connsiteY3" fmla="*/ 6858000 h 6858000"/>
              <a:gd name="connsiteX4" fmla="*/ 6276848 w 6276847"/>
              <a:gd name="connsiteY4" fmla="*/ 6855841 h 6858000"/>
              <a:gd name="connsiteX5" fmla="*/ 6276848 w 627684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6847" h="6858000">
                <a:moveTo>
                  <a:pt x="6276848" y="0"/>
                </a:moveTo>
                <a:lnTo>
                  <a:pt x="2496058" y="0"/>
                </a:lnTo>
                <a:lnTo>
                  <a:pt x="0" y="6858000"/>
                </a:lnTo>
                <a:lnTo>
                  <a:pt x="6276086" y="6858000"/>
                </a:lnTo>
                <a:lnTo>
                  <a:pt x="6276848" y="6855841"/>
                </a:lnTo>
                <a:lnTo>
                  <a:pt x="6276848" y="0"/>
                </a:lnTo>
                <a:close/>
              </a:path>
            </a:pathLst>
          </a:custGeom>
          <a:solidFill>
            <a:schemeClr val="accent3"/>
          </a:solidFill>
          <a:ln w="12700" cap="flat">
            <a:noFill/>
            <a:prstDash val="solid"/>
            <a:miter/>
          </a:ln>
        </p:spPr>
        <p:txBody>
          <a:bodyPr rtlCol="0" anchor="ctr"/>
          <a:lstStyle/>
          <a:p>
            <a:endParaRPr lang="de-DE"/>
          </a:p>
        </p:txBody>
      </p:sp>
    </p:spTree>
    <p:extLst>
      <p:ext uri="{BB962C8B-B14F-4D97-AF65-F5344CB8AC3E}">
        <p14:creationId xmlns:p14="http://schemas.microsoft.com/office/powerpoint/2010/main" val="230825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DCCBDE3-A89C-4F87-BA54-A803CF585823}"/>
              </a:ext>
            </a:extLst>
          </p:cNvPr>
          <p:cNvSpPr>
            <a:spLocks noGrp="1"/>
          </p:cNvSpPr>
          <p:nvPr>
            <p:ph type="title"/>
          </p:nvPr>
        </p:nvSpPr>
        <p:spPr>
          <a:xfrm>
            <a:off x="551384" y="620792"/>
            <a:ext cx="11088000" cy="864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02ED3204-B3CD-4DC4-9A86-021666AC93E5}"/>
              </a:ext>
            </a:extLst>
          </p:cNvPr>
          <p:cNvSpPr>
            <a:spLocks noGrp="1"/>
          </p:cNvSpPr>
          <p:nvPr>
            <p:ph type="body" idx="1"/>
          </p:nvPr>
        </p:nvSpPr>
        <p:spPr>
          <a:xfrm>
            <a:off x="551384" y="1701296"/>
            <a:ext cx="11088000" cy="4464000"/>
          </a:xfrm>
          <a:prstGeom prst="rect">
            <a:avLst/>
          </a:prstGeom>
        </p:spPr>
        <p:txBody>
          <a:bodyPr vert="horz" lIns="0" tIns="180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p>
        </p:txBody>
      </p:sp>
      <p:sp>
        <p:nvSpPr>
          <p:cNvPr id="4" name="Datumsplatzhalter 3">
            <a:extLst>
              <a:ext uri="{FF2B5EF4-FFF2-40B4-BE49-F238E27FC236}">
                <a16:creationId xmlns:a16="http://schemas.microsoft.com/office/drawing/2014/main" id="{FD4BC9EF-308F-413B-81E6-364977B5272A}"/>
              </a:ext>
            </a:extLst>
          </p:cNvPr>
          <p:cNvSpPr>
            <a:spLocks noGrp="1"/>
          </p:cNvSpPr>
          <p:nvPr>
            <p:ph type="dt" sz="half" idx="2"/>
          </p:nvPr>
        </p:nvSpPr>
        <p:spPr>
          <a:xfrm>
            <a:off x="9840416" y="6453352"/>
            <a:ext cx="1512000" cy="144000"/>
          </a:xfrm>
          <a:prstGeom prst="rect">
            <a:avLst/>
          </a:prstGeom>
        </p:spPr>
        <p:txBody>
          <a:bodyPr vert="horz" lIns="0" tIns="43200" rIns="0" bIns="0" rtlCol="0" anchor="t" anchorCtr="0"/>
          <a:lstStyle>
            <a:lvl1pPr algn="ctr">
              <a:defRPr sz="800">
                <a:solidFill>
                  <a:schemeClr val="tx1">
                    <a:tint val="75000"/>
                  </a:schemeClr>
                </a:solidFill>
              </a:defRPr>
            </a:lvl1pPr>
          </a:lstStyle>
          <a:p>
            <a:fld id="{3FC83994-B597-49EB-859D-1A153890AB53}" type="datetime4">
              <a:rPr lang="de-DE" smtClean="0"/>
              <a:t>21. Februar 2026</a:t>
            </a:fld>
            <a:endParaRPr lang="de-DE" dirty="0"/>
          </a:p>
        </p:txBody>
      </p:sp>
      <p:sp>
        <p:nvSpPr>
          <p:cNvPr id="5" name="Fußzeilenplatzhalter 4">
            <a:extLst>
              <a:ext uri="{FF2B5EF4-FFF2-40B4-BE49-F238E27FC236}">
                <a16:creationId xmlns:a16="http://schemas.microsoft.com/office/drawing/2014/main" id="{4DE0AFB5-0220-4FCE-9BC1-51EDC3697A74}"/>
              </a:ext>
            </a:extLst>
          </p:cNvPr>
          <p:cNvSpPr>
            <a:spLocks noGrp="1"/>
          </p:cNvSpPr>
          <p:nvPr>
            <p:ph type="ftr" sz="quarter" idx="3"/>
          </p:nvPr>
        </p:nvSpPr>
        <p:spPr>
          <a:xfrm>
            <a:off x="5375920" y="6453336"/>
            <a:ext cx="4320000" cy="144000"/>
          </a:xfrm>
          <a:prstGeom prst="rect">
            <a:avLst/>
          </a:prstGeom>
        </p:spPr>
        <p:txBody>
          <a:bodyPr vert="horz" lIns="0" tIns="43200" rIns="14400" bIns="0" rtlCol="0" anchor="t" anchorCtr="0"/>
          <a:lstStyle>
            <a:lvl1pPr algn="r">
              <a:defRPr sz="800">
                <a:solidFill>
                  <a:schemeClr val="tx1">
                    <a:tint val="75000"/>
                  </a:schemeClr>
                </a:solidFill>
              </a:defRPr>
            </a:lvl1pPr>
          </a:lstStyle>
          <a:p>
            <a:r>
              <a:rPr lang="de-DE"/>
              <a:t>Die biographische Bedeutung der Kinder- und Jugendarbeit im Lebensverlauf</a:t>
            </a:r>
            <a:endParaRPr lang="de-DE" dirty="0"/>
          </a:p>
        </p:txBody>
      </p:sp>
      <p:sp>
        <p:nvSpPr>
          <p:cNvPr id="6" name="Foliennummernplatzhalter 5">
            <a:extLst>
              <a:ext uri="{FF2B5EF4-FFF2-40B4-BE49-F238E27FC236}">
                <a16:creationId xmlns:a16="http://schemas.microsoft.com/office/drawing/2014/main" id="{50540230-7E52-434A-946B-79F9C81069CD}"/>
              </a:ext>
            </a:extLst>
          </p:cNvPr>
          <p:cNvSpPr>
            <a:spLocks noGrp="1"/>
          </p:cNvSpPr>
          <p:nvPr>
            <p:ph type="sldNum" sz="quarter" idx="4"/>
          </p:nvPr>
        </p:nvSpPr>
        <p:spPr>
          <a:xfrm>
            <a:off x="11352584" y="6453336"/>
            <a:ext cx="289248" cy="144000"/>
          </a:xfrm>
          <a:prstGeom prst="rect">
            <a:avLst/>
          </a:prstGeom>
        </p:spPr>
        <p:txBody>
          <a:bodyPr vert="horz" lIns="0" tIns="7200" rIns="0" bIns="0" rtlCol="0" anchor="t" anchorCtr="0"/>
          <a:lstStyle>
            <a:lvl1pPr algn="r">
              <a:defRPr sz="1100">
                <a:solidFill>
                  <a:schemeClr val="tx1">
                    <a:tint val="75000"/>
                  </a:schemeClr>
                </a:solidFill>
              </a:defRPr>
            </a:lvl1pPr>
          </a:lstStyle>
          <a:p>
            <a:fld id="{2155E1C8-C15B-4C47-AD9F-B8F50D129449}" type="slidenum">
              <a:rPr lang="de-DE" smtClean="0"/>
              <a:pPr/>
              <a:t>‹Nr.›</a:t>
            </a:fld>
            <a:endParaRPr lang="de-DE" dirty="0"/>
          </a:p>
        </p:txBody>
      </p:sp>
      <p:pic>
        <p:nvPicPr>
          <p:cNvPr id="14" name="Grafik 13">
            <a:extLst>
              <a:ext uri="{FF2B5EF4-FFF2-40B4-BE49-F238E27FC236}">
                <a16:creationId xmlns:a16="http://schemas.microsoft.com/office/drawing/2014/main" id="{A079685E-F268-43A6-900F-8FE9E297B579}"/>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75635" y="6277045"/>
            <a:ext cx="383407" cy="396000"/>
          </a:xfrm>
          <a:prstGeom prst="rect">
            <a:avLst/>
          </a:prstGeom>
        </p:spPr>
      </p:pic>
      <p:sp>
        <p:nvSpPr>
          <p:cNvPr id="7" name="Parallelogramm 6">
            <a:extLst>
              <a:ext uri="{FF2B5EF4-FFF2-40B4-BE49-F238E27FC236}">
                <a16:creationId xmlns:a16="http://schemas.microsoft.com/office/drawing/2014/main" id="{3925A3B8-758F-47EE-A4DA-C38EC940F536}"/>
              </a:ext>
            </a:extLst>
          </p:cNvPr>
          <p:cNvSpPr/>
          <p:nvPr userDrawn="1"/>
        </p:nvSpPr>
        <p:spPr>
          <a:xfrm>
            <a:off x="883443" y="6267450"/>
            <a:ext cx="171451" cy="404813"/>
          </a:xfrm>
          <a:prstGeom prst="parallelogram">
            <a:avLst>
              <a:gd name="adj" fmla="val 86333"/>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E7C533C2-DCCE-2A4D-9BA4-56BDA1209C08}"/>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864283" y="6277045"/>
            <a:ext cx="225286" cy="396000"/>
          </a:xfrm>
          <a:prstGeom prst="rect">
            <a:avLst/>
          </a:prstGeom>
        </p:spPr>
      </p:pic>
      <p:pic>
        <p:nvPicPr>
          <p:cNvPr id="11" name="Grafik 10">
            <a:extLst>
              <a:ext uri="{FF2B5EF4-FFF2-40B4-BE49-F238E27FC236}">
                <a16:creationId xmlns:a16="http://schemas.microsoft.com/office/drawing/2014/main" id="{A3135548-CD4F-3E41-BC41-FF8F8D2603B1}"/>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80000" y="6277046"/>
            <a:ext cx="451971" cy="395999"/>
          </a:xfrm>
          <a:prstGeom prst="rect">
            <a:avLst/>
          </a:prstGeom>
        </p:spPr>
      </p:pic>
    </p:spTree>
    <p:extLst>
      <p:ext uri="{BB962C8B-B14F-4D97-AF65-F5344CB8AC3E}">
        <p14:creationId xmlns:p14="http://schemas.microsoft.com/office/powerpoint/2010/main" val="2494710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17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7000"/>
        </a:lnSpc>
        <a:spcBef>
          <a:spcPts val="1400"/>
        </a:spcBef>
        <a:spcAft>
          <a:spcPts val="1200"/>
        </a:spcAft>
        <a:buFont typeface="Arial" panose="020B0604020202020204" pitchFamily="34" charset="0"/>
        <a:buNone/>
        <a:defRPr sz="2000" b="1" kern="1200">
          <a:solidFill>
            <a:schemeClr val="accent5"/>
          </a:solidFill>
          <a:latin typeface="+mn-lt"/>
          <a:ea typeface="+mn-ea"/>
          <a:cs typeface="+mn-cs"/>
        </a:defRPr>
      </a:lvl2pPr>
      <a:lvl3pPr marL="252000" indent="-252000" algn="l" defTabSz="914400" rtl="0" eaLnBrk="1" latinLnBrk="0" hangingPunct="1">
        <a:lnSpc>
          <a:spcPct val="117000"/>
        </a:lnSpc>
        <a:spcBef>
          <a:spcPts val="0"/>
        </a:spcBef>
        <a:spcAft>
          <a:spcPts val="0"/>
        </a:spcAft>
        <a:buClr>
          <a:schemeClr val="accent5"/>
        </a:buClr>
        <a:buFont typeface="+mj-lt"/>
        <a:buAutoNum type="arabicPeriod"/>
        <a:defRPr sz="2000" kern="1200">
          <a:solidFill>
            <a:schemeClr val="tx1"/>
          </a:solidFill>
          <a:latin typeface="+mn-lt"/>
          <a:ea typeface="+mn-ea"/>
          <a:cs typeface="+mn-cs"/>
        </a:defRPr>
      </a:lvl3pPr>
      <a:lvl4pPr marL="252000" indent="-216000" algn="l" defTabSz="914400" rtl="0" eaLnBrk="1" latinLnBrk="0" hangingPunct="1">
        <a:lnSpc>
          <a:spcPct val="117000"/>
        </a:lnSpc>
        <a:spcBef>
          <a:spcPts val="0"/>
        </a:spcBef>
        <a:spcAft>
          <a:spcPts val="0"/>
        </a:spcAft>
        <a:buClr>
          <a:schemeClr val="accent5"/>
        </a:buClr>
        <a:buFont typeface="Calibri" panose="020F0502020204030204" pitchFamily="34" charset="0"/>
        <a:buChar char="•"/>
        <a:defRPr sz="2000" kern="1200">
          <a:solidFill>
            <a:schemeClr val="tx1"/>
          </a:solidFill>
          <a:latin typeface="+mn-lt"/>
          <a:ea typeface="+mn-ea"/>
          <a:cs typeface="+mn-cs"/>
        </a:defRPr>
      </a:lvl4pPr>
      <a:lvl5pPr marL="432000" indent="-180000" algn="l" defTabSz="914400" rtl="0" eaLnBrk="1" latinLnBrk="0" hangingPunct="1">
        <a:lnSpc>
          <a:spcPct val="117000"/>
        </a:lnSpc>
        <a:spcBef>
          <a:spcPts val="0"/>
        </a:spcBef>
        <a:spcAft>
          <a:spcPts val="0"/>
        </a:spcAft>
        <a:buClr>
          <a:schemeClr val="accent5"/>
        </a:buClr>
        <a:buFont typeface="Calibri" panose="020F0502020204030204" pitchFamily="34" charset="0"/>
        <a:buChar char="•"/>
        <a:defRPr sz="1800" kern="1200">
          <a:solidFill>
            <a:schemeClr val="tx1"/>
          </a:solidFill>
          <a:latin typeface="+mn-lt"/>
          <a:ea typeface="+mn-ea"/>
          <a:cs typeface="+mn-cs"/>
        </a:defRPr>
      </a:lvl5pPr>
      <a:lvl6pPr marL="612000" indent="-180000" algn="l" defTabSz="914400" rtl="0" eaLnBrk="1" latinLnBrk="0" hangingPunct="1">
        <a:lnSpc>
          <a:spcPct val="117000"/>
        </a:lnSpc>
        <a:spcBef>
          <a:spcPts val="0"/>
        </a:spcBef>
        <a:spcAft>
          <a:spcPts val="0"/>
        </a:spcAft>
        <a:buClr>
          <a:schemeClr val="accent5"/>
        </a:buClr>
        <a:buFont typeface="Calibri" panose="020F0502020204030204" pitchFamily="34" charset="0"/>
        <a:buChar char="•"/>
        <a:defRPr sz="1600" kern="1200">
          <a:solidFill>
            <a:schemeClr val="tx1"/>
          </a:solidFill>
          <a:latin typeface="+mn-lt"/>
          <a:ea typeface="+mn-ea"/>
          <a:cs typeface="+mn-cs"/>
        </a:defRPr>
      </a:lvl6pPr>
      <a:lvl7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84E2569-E4B9-1579-A795-1B7CD5529C74}"/>
              </a:ext>
            </a:extLst>
          </p:cNvPr>
          <p:cNvSpPr>
            <a:spLocks noGrp="1"/>
          </p:cNvSpPr>
          <p:nvPr>
            <p:ph type="ctrTitle"/>
          </p:nvPr>
        </p:nvSpPr>
        <p:spPr>
          <a:xfrm>
            <a:off x="561872" y="1988840"/>
            <a:ext cx="5832000" cy="1368000"/>
          </a:xfrm>
        </p:spPr>
        <p:txBody>
          <a:bodyPr anchor="b">
            <a:normAutofit/>
          </a:bodyPr>
          <a:lstStyle/>
          <a:p>
            <a:pPr>
              <a:lnSpc>
                <a:spcPct val="90000"/>
              </a:lnSpc>
            </a:pPr>
            <a:r>
              <a:rPr lang="de-DE" sz="3100" dirty="0"/>
              <a:t>Zur biographischen Bedeutung </a:t>
            </a:r>
            <a:br>
              <a:rPr lang="de-DE" sz="3100" dirty="0"/>
            </a:br>
            <a:r>
              <a:rPr lang="de-DE" sz="3100" dirty="0"/>
              <a:t>von Kinder- und Jugendarbeit </a:t>
            </a:r>
            <a:br>
              <a:rPr lang="de-DE" sz="3100" dirty="0"/>
            </a:br>
            <a:r>
              <a:rPr lang="de-DE" sz="3100" dirty="0"/>
              <a:t>im Lebensverlauf</a:t>
            </a:r>
          </a:p>
        </p:txBody>
      </p:sp>
      <p:sp>
        <p:nvSpPr>
          <p:cNvPr id="7" name="Untertitel 6">
            <a:extLst>
              <a:ext uri="{FF2B5EF4-FFF2-40B4-BE49-F238E27FC236}">
                <a16:creationId xmlns:a16="http://schemas.microsoft.com/office/drawing/2014/main" id="{FCA6C363-6E0A-F0EA-47BC-95C528028BF9}"/>
              </a:ext>
            </a:extLst>
          </p:cNvPr>
          <p:cNvSpPr>
            <a:spLocks noGrp="1"/>
          </p:cNvSpPr>
          <p:nvPr>
            <p:ph type="subTitle" idx="1"/>
          </p:nvPr>
        </p:nvSpPr>
        <p:spPr>
          <a:xfrm>
            <a:off x="551384" y="3645024"/>
            <a:ext cx="5544000" cy="1655762"/>
          </a:xfrm>
        </p:spPr>
        <p:txBody>
          <a:bodyPr>
            <a:normAutofit/>
          </a:bodyPr>
          <a:lstStyle/>
          <a:p>
            <a:pPr>
              <a:spcAft>
                <a:spcPts val="600"/>
              </a:spcAft>
            </a:pPr>
            <a:r>
              <a:rPr lang="de-DE"/>
              <a:t>Pof. Dr. Thomas Coelen</a:t>
            </a:r>
          </a:p>
          <a:p>
            <a:pPr>
              <a:spcAft>
                <a:spcPts val="600"/>
              </a:spcAft>
            </a:pPr>
            <a:r>
              <a:rPr lang="de-DE"/>
              <a:t>Dr. des. Simon Hemmerich</a:t>
            </a:r>
          </a:p>
          <a:p>
            <a:pPr>
              <a:spcAft>
                <a:spcPts val="600"/>
              </a:spcAft>
            </a:pPr>
            <a:r>
              <a:rPr lang="de-DE"/>
              <a:t>Emma Loreen Stahr, B. A.</a:t>
            </a:r>
          </a:p>
        </p:txBody>
      </p:sp>
      <p:sp>
        <p:nvSpPr>
          <p:cNvPr id="13" name="Date Placeholder 3">
            <a:extLst>
              <a:ext uri="{FF2B5EF4-FFF2-40B4-BE49-F238E27FC236}">
                <a16:creationId xmlns:a16="http://schemas.microsoft.com/office/drawing/2014/main" id="{0C827EC3-1460-0052-AB5B-5682B314F924}"/>
              </a:ext>
            </a:extLst>
          </p:cNvPr>
          <p:cNvSpPr>
            <a:spLocks noGrp="1"/>
          </p:cNvSpPr>
          <p:nvPr>
            <p:ph type="dt" sz="half" idx="10"/>
          </p:nvPr>
        </p:nvSpPr>
        <p:spPr>
          <a:xfrm>
            <a:off x="551382" y="5778479"/>
            <a:ext cx="1944000" cy="216000"/>
          </a:xfrm>
        </p:spPr>
        <p:txBody>
          <a:bodyPr/>
          <a:lstStyle/>
          <a:p>
            <a:pPr>
              <a:spcAft>
                <a:spcPts val="600"/>
              </a:spcAft>
            </a:pPr>
            <a:fld id="{3CC01417-B98F-4509-8CBE-809976B63271}" type="datetime4">
              <a:rPr lang="de-DE" sz="1200" smtClean="0"/>
              <a:t>21. Februar 2026</a:t>
            </a:fld>
            <a:endParaRPr lang="de-DE" dirty="0"/>
          </a:p>
        </p:txBody>
      </p:sp>
      <p:pic>
        <p:nvPicPr>
          <p:cNvPr id="3" name="Grafik 2">
            <a:extLst>
              <a:ext uri="{FF2B5EF4-FFF2-40B4-BE49-F238E27FC236}">
                <a16:creationId xmlns:a16="http://schemas.microsoft.com/office/drawing/2014/main" id="{29DFBFF5-CAF2-4CC4-7985-B7871DFE9EE6}"/>
              </a:ext>
            </a:extLst>
          </p:cNvPr>
          <p:cNvPicPr>
            <a:picLocks noChangeAspect="1"/>
          </p:cNvPicPr>
          <p:nvPr/>
        </p:nvPicPr>
        <p:blipFill>
          <a:blip r:embed="rId3">
            <a:extLst>
              <a:ext uri="{28A0092B-C50C-407E-A947-70E740481C1C}">
                <a14:useLocalDpi xmlns:a14="http://schemas.microsoft.com/office/drawing/2010/main" val="0"/>
              </a:ext>
            </a:extLst>
          </a:blip>
          <a:srcRect l="2513" r="18288" b="1"/>
          <a:stretch>
            <a:fillRect/>
          </a:stretch>
        </p:blipFill>
        <p:spPr>
          <a:xfrm>
            <a:off x="6565988" y="10"/>
            <a:ext cx="5634802" cy="533604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349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9991 h 10000"/>
              <a:gd name="connsiteX1" fmla="*/ 349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991 h 10000"/>
              <a:gd name="connsiteX0" fmla="*/ 0 w 10000"/>
              <a:gd name="connsiteY0" fmla="*/ 9991 h 10000"/>
              <a:gd name="connsiteX1" fmla="*/ 3481 w 10000"/>
              <a:gd name="connsiteY1" fmla="*/ 1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99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9991"/>
                </a:moveTo>
                <a:lnTo>
                  <a:pt x="3481" y="19"/>
                </a:lnTo>
                <a:lnTo>
                  <a:pt x="10000" y="0"/>
                </a:lnTo>
                <a:lnTo>
                  <a:pt x="10000" y="10000"/>
                </a:lnTo>
                <a:lnTo>
                  <a:pt x="0" y="10000"/>
                </a:lnTo>
                <a:lnTo>
                  <a:pt x="0" y="9991"/>
                </a:lnTo>
                <a:close/>
              </a:path>
            </a:pathLst>
          </a:custGeom>
          <a:noFill/>
        </p:spPr>
      </p:pic>
      <p:sp>
        <p:nvSpPr>
          <p:cNvPr id="8" name="Textplatzhalter 7">
            <a:extLst>
              <a:ext uri="{FF2B5EF4-FFF2-40B4-BE49-F238E27FC236}">
                <a16:creationId xmlns:a16="http://schemas.microsoft.com/office/drawing/2014/main" id="{86F4D11C-B082-D88C-8E76-C10003AAA3C4}"/>
              </a:ext>
            </a:extLst>
          </p:cNvPr>
          <p:cNvSpPr>
            <a:spLocks noGrp="1"/>
          </p:cNvSpPr>
          <p:nvPr>
            <p:ph type="body" sz="quarter" idx="14"/>
          </p:nvPr>
        </p:nvSpPr>
        <p:spPr>
          <a:xfrm>
            <a:off x="551382" y="5240248"/>
            <a:ext cx="5831999" cy="538231"/>
          </a:xfrm>
        </p:spPr>
        <p:txBody>
          <a:bodyPr>
            <a:normAutofit fontScale="92500"/>
          </a:bodyPr>
          <a:lstStyle/>
          <a:p>
            <a:pPr>
              <a:lnSpc>
                <a:spcPct val="90000"/>
              </a:lnSpc>
              <a:spcAft>
                <a:spcPts val="600"/>
              </a:spcAft>
            </a:pPr>
            <a:r>
              <a:rPr lang="de-DE" sz="2000" dirty="0"/>
              <a:t>Vortrag Kolloquium „Was ist Jugendarbeit?“, Vlotho 2026</a:t>
            </a:r>
          </a:p>
        </p:txBody>
      </p:sp>
    </p:spTree>
    <p:extLst>
      <p:ext uri="{BB962C8B-B14F-4D97-AF65-F5344CB8AC3E}">
        <p14:creationId xmlns:p14="http://schemas.microsoft.com/office/powerpoint/2010/main" val="19248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F9F2F-9A2E-6CB8-5D9E-2152BB6F33A4}"/>
              </a:ext>
            </a:extLst>
          </p:cNvPr>
          <p:cNvSpPr>
            <a:spLocks noGrp="1"/>
          </p:cNvSpPr>
          <p:nvPr>
            <p:ph type="title"/>
          </p:nvPr>
        </p:nvSpPr>
        <p:spPr/>
        <p:txBody>
          <a:bodyPr/>
          <a:lstStyle/>
          <a:p>
            <a:pPr marL="457200" lvl="0" indent="-457200">
              <a:lnSpc>
                <a:spcPct val="117000"/>
              </a:lnSpc>
              <a:spcBef>
                <a:spcPts val="1400"/>
              </a:spcBef>
              <a:defRPr/>
            </a:pPr>
            <a:r>
              <a:rPr lang="de-DE" sz="3200" dirty="0">
                <a:solidFill>
                  <a:srgbClr val="FFFFFF"/>
                </a:solidFill>
              </a:rPr>
              <a:t>3. Lebenslaufprojekt</a:t>
            </a:r>
            <a:br>
              <a:rPr kumimoji="0" lang="de-DE" sz="2800" b="1" i="0" u="none" strike="noStrike" kern="1200" cap="none" spc="0" normalizeH="0" baseline="0" noProof="0" dirty="0">
                <a:ln>
                  <a:noFill/>
                </a:ln>
                <a:solidFill>
                  <a:srgbClr val="FFFFFF"/>
                </a:solidFill>
                <a:effectLst/>
                <a:uLnTx/>
                <a:uFillTx/>
                <a:latin typeface="Calibri"/>
                <a:ea typeface="+mn-ea"/>
                <a:cs typeface="+mn-cs"/>
              </a:rPr>
            </a:br>
            <a:endParaRPr lang="de-DE" dirty="0"/>
          </a:p>
        </p:txBody>
      </p:sp>
    </p:spTree>
    <p:extLst>
      <p:ext uri="{BB962C8B-B14F-4D97-AF65-F5344CB8AC3E}">
        <p14:creationId xmlns:p14="http://schemas.microsoft.com/office/powerpoint/2010/main" val="296986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612AE-6697-5755-1BA6-6956072C0D33}"/>
              </a:ext>
            </a:extLst>
          </p:cNvPr>
          <p:cNvSpPr>
            <a:spLocks noGrp="1"/>
          </p:cNvSpPr>
          <p:nvPr>
            <p:ph type="title"/>
          </p:nvPr>
        </p:nvSpPr>
        <p:spPr>
          <a:xfrm>
            <a:off x="551384" y="620792"/>
            <a:ext cx="9433048" cy="864000"/>
          </a:xfrm>
        </p:spPr>
        <p:txBody>
          <a:bodyPr anchor="t">
            <a:normAutofit/>
          </a:bodyPr>
          <a:lstStyle/>
          <a:p>
            <a:r>
              <a:rPr lang="de-DE" dirty="0"/>
              <a:t>Fragerichtung</a:t>
            </a:r>
            <a:br>
              <a:rPr lang="de-DE" dirty="0"/>
            </a:br>
            <a:endParaRPr lang="de-DE" dirty="0"/>
          </a:p>
        </p:txBody>
      </p:sp>
      <p:sp>
        <p:nvSpPr>
          <p:cNvPr id="3" name="Inhaltsplatzhalter 2">
            <a:extLst>
              <a:ext uri="{FF2B5EF4-FFF2-40B4-BE49-F238E27FC236}">
                <a16:creationId xmlns:a16="http://schemas.microsoft.com/office/drawing/2014/main" id="{DB37EF92-7042-ECD2-1B30-9E7C7D7ADDEC}"/>
              </a:ext>
            </a:extLst>
          </p:cNvPr>
          <p:cNvSpPr>
            <a:spLocks noGrp="1"/>
          </p:cNvSpPr>
          <p:nvPr>
            <p:ph idx="1"/>
          </p:nvPr>
        </p:nvSpPr>
        <p:spPr>
          <a:xfrm>
            <a:off x="551384" y="2060848"/>
            <a:ext cx="7920880" cy="3744000"/>
          </a:xfrm>
        </p:spPr>
        <p:txBody>
          <a:bodyPr>
            <a:normAutofit/>
          </a:bodyPr>
          <a:lstStyle/>
          <a:p>
            <a:endParaRPr lang="de-DE" dirty="0"/>
          </a:p>
          <a:p>
            <a:r>
              <a:rPr lang="de-DE" sz="2800" b="1" dirty="0"/>
              <a:t>Welche Bedeutungen hat Kinder- und Jugendarbeit für Individualbiographien und in Geburtskohorten?</a:t>
            </a:r>
          </a:p>
          <a:p>
            <a:endParaRPr lang="de-DE" b="1" dirty="0"/>
          </a:p>
          <a:p>
            <a:endParaRPr lang="de-DE" b="1" dirty="0"/>
          </a:p>
          <a:p>
            <a:endParaRPr lang="de-DE" b="1" dirty="0"/>
          </a:p>
          <a:p>
            <a:endParaRPr lang="de-DE" b="1" dirty="0"/>
          </a:p>
        </p:txBody>
      </p:sp>
      <p:sp>
        <p:nvSpPr>
          <p:cNvPr id="4" name="Datumsplatzhalter 3">
            <a:extLst>
              <a:ext uri="{FF2B5EF4-FFF2-40B4-BE49-F238E27FC236}">
                <a16:creationId xmlns:a16="http://schemas.microsoft.com/office/drawing/2014/main" id="{DCC37B02-A6DF-5339-B476-76BDDF966000}"/>
              </a:ext>
            </a:extLst>
          </p:cNvPr>
          <p:cNvSpPr>
            <a:spLocks noGrp="1"/>
          </p:cNvSpPr>
          <p:nvPr>
            <p:ph type="dt" sz="half" idx="10"/>
          </p:nvPr>
        </p:nvSpPr>
        <p:spPr>
          <a:xfrm>
            <a:off x="9840416" y="6453352"/>
            <a:ext cx="1512000" cy="144000"/>
          </a:xfrm>
        </p:spPr>
        <p:txBody>
          <a:bodyPr anchor="t">
            <a:normAutofit/>
          </a:bodyPr>
          <a:lstStyle/>
          <a:p>
            <a:pPr>
              <a:lnSpc>
                <a:spcPct val="90000"/>
              </a:lnSpc>
              <a:spcAft>
                <a:spcPts val="600"/>
              </a:spcAft>
            </a:pPr>
            <a:fld id="{5587ADDF-630D-48F6-8E6F-565D3128FB02}" type="datetime4">
              <a:rPr lang="de-DE" sz="700" smtClean="0"/>
              <a:t>21. Februar 2026</a:t>
            </a:fld>
            <a:endParaRPr lang="de-DE" sz="700"/>
          </a:p>
        </p:txBody>
      </p:sp>
      <p:sp>
        <p:nvSpPr>
          <p:cNvPr id="5" name="Fußzeilenplatzhalter 4">
            <a:extLst>
              <a:ext uri="{FF2B5EF4-FFF2-40B4-BE49-F238E27FC236}">
                <a16:creationId xmlns:a16="http://schemas.microsoft.com/office/drawing/2014/main" id="{B1170137-A36C-A160-794A-9C88E39CDFC7}"/>
              </a:ext>
            </a:extLst>
          </p:cNvPr>
          <p:cNvSpPr>
            <a:spLocks noGrp="1"/>
          </p:cNvSpPr>
          <p:nvPr>
            <p:ph type="ftr" sz="quarter" idx="11"/>
          </p:nvPr>
        </p:nvSpPr>
        <p:spPr>
          <a:xfrm>
            <a:off x="5375920" y="6453336"/>
            <a:ext cx="4320000" cy="144000"/>
          </a:xfrm>
        </p:spPr>
        <p:txBody>
          <a:bodyPr anchor="t">
            <a:normAutofit/>
          </a:bodyPr>
          <a:lstStyle/>
          <a:p>
            <a:pPr>
              <a:lnSpc>
                <a:spcPct val="90000"/>
              </a:lnSpc>
              <a:spcAft>
                <a:spcPts val="600"/>
              </a:spcAft>
            </a:pPr>
            <a:r>
              <a:rPr lang="de-DE" sz="700"/>
              <a:t>Die biographische Bedeutung der Kinder- und Jugendarbeit im Lebensverlauf</a:t>
            </a:r>
          </a:p>
        </p:txBody>
      </p:sp>
      <p:sp>
        <p:nvSpPr>
          <p:cNvPr id="6" name="Foliennummernplatzhalter 5">
            <a:extLst>
              <a:ext uri="{FF2B5EF4-FFF2-40B4-BE49-F238E27FC236}">
                <a16:creationId xmlns:a16="http://schemas.microsoft.com/office/drawing/2014/main" id="{86E7C134-35E1-8E9E-2443-0F34EB58A9A7}"/>
              </a:ext>
            </a:extLst>
          </p:cNvPr>
          <p:cNvSpPr>
            <a:spLocks noGrp="1"/>
          </p:cNvSpPr>
          <p:nvPr>
            <p:ph type="sldNum" sz="quarter" idx="12"/>
          </p:nvPr>
        </p:nvSpPr>
        <p:spPr>
          <a:xfrm>
            <a:off x="11352584" y="6453336"/>
            <a:ext cx="289248" cy="144000"/>
          </a:xfrm>
        </p:spPr>
        <p:txBody>
          <a:bodyPr anchor="t">
            <a:normAutofit/>
          </a:bodyPr>
          <a:lstStyle/>
          <a:p>
            <a:pPr>
              <a:lnSpc>
                <a:spcPct val="90000"/>
              </a:lnSpc>
              <a:spcAft>
                <a:spcPts val="600"/>
              </a:spcAft>
            </a:pPr>
            <a:fld id="{2155E1C8-C15B-4C47-AD9F-B8F50D129449}" type="slidenum">
              <a:rPr lang="de-DE" sz="900" smtClean="0"/>
              <a:pPr>
                <a:lnSpc>
                  <a:spcPct val="90000"/>
                </a:lnSpc>
                <a:spcAft>
                  <a:spcPts val="600"/>
                </a:spcAft>
              </a:pPr>
              <a:t>11</a:t>
            </a:fld>
            <a:endParaRPr lang="de-DE" sz="900"/>
          </a:p>
        </p:txBody>
      </p:sp>
    </p:spTree>
    <p:extLst>
      <p:ext uri="{BB962C8B-B14F-4D97-AF65-F5344CB8AC3E}">
        <p14:creationId xmlns:p14="http://schemas.microsoft.com/office/powerpoint/2010/main" val="289058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9EBF0-C137-0C62-71DF-12131B173690}"/>
              </a:ext>
            </a:extLst>
          </p:cNvPr>
          <p:cNvSpPr>
            <a:spLocks noGrp="1"/>
          </p:cNvSpPr>
          <p:nvPr>
            <p:ph type="title"/>
          </p:nvPr>
        </p:nvSpPr>
        <p:spPr>
          <a:xfrm>
            <a:off x="551384" y="620792"/>
            <a:ext cx="11088000" cy="864000"/>
          </a:xfrm>
        </p:spPr>
        <p:txBody>
          <a:bodyPr anchor="ctr">
            <a:normAutofit/>
          </a:bodyPr>
          <a:lstStyle/>
          <a:p>
            <a:r>
              <a:rPr lang="de-DE" dirty="0"/>
              <a:t>Allgemeine Überlegungen</a:t>
            </a:r>
          </a:p>
        </p:txBody>
      </p:sp>
      <p:sp>
        <p:nvSpPr>
          <p:cNvPr id="8" name="Inhaltsplatzhalter 7">
            <a:extLst>
              <a:ext uri="{FF2B5EF4-FFF2-40B4-BE49-F238E27FC236}">
                <a16:creationId xmlns:a16="http://schemas.microsoft.com/office/drawing/2014/main" id="{2633212F-8DA1-B67B-F0DD-7D65B3B8EE5B}"/>
              </a:ext>
            </a:extLst>
          </p:cNvPr>
          <p:cNvSpPr>
            <a:spLocks noGrp="1"/>
          </p:cNvSpPr>
          <p:nvPr>
            <p:ph idx="1"/>
          </p:nvPr>
        </p:nvSpPr>
        <p:spPr>
          <a:xfrm>
            <a:off x="551384" y="1701296"/>
            <a:ext cx="6844027" cy="4464000"/>
          </a:xfrm>
        </p:spPr>
        <p:txBody>
          <a:bodyPr>
            <a:normAutofit/>
          </a:bodyPr>
          <a:lstStyle/>
          <a:p>
            <a:pPr>
              <a:spcAft>
                <a:spcPts val="600"/>
              </a:spcAft>
            </a:pPr>
            <a:r>
              <a:rPr lang="de-DE" sz="2400" b="1" dirty="0"/>
              <a:t>Merkmale der Studie</a:t>
            </a:r>
          </a:p>
          <a:p>
            <a:pPr marL="342900" indent="-342900">
              <a:spcAft>
                <a:spcPts val="600"/>
              </a:spcAft>
              <a:buFont typeface="Arial" panose="020B0604020202020204" pitchFamily="34" charset="0"/>
              <a:buChar char="•"/>
            </a:pPr>
            <a:r>
              <a:rPr lang="de-DE" sz="2400" dirty="0"/>
              <a:t>Exploration</a:t>
            </a:r>
          </a:p>
          <a:p>
            <a:pPr marL="342900" indent="-342900">
              <a:spcAft>
                <a:spcPts val="600"/>
              </a:spcAft>
              <a:buFont typeface="Arial" panose="020B0604020202020204" pitchFamily="34" charset="0"/>
              <a:buChar char="•"/>
            </a:pPr>
            <a:r>
              <a:rPr lang="de-DE" sz="2400" dirty="0"/>
              <a:t>subjektive Perspektive von Befragten</a:t>
            </a:r>
          </a:p>
          <a:p>
            <a:pPr marL="342900" indent="-342900">
              <a:spcAft>
                <a:spcPts val="600"/>
              </a:spcAft>
              <a:buFont typeface="Arial" panose="020B0604020202020204" pitchFamily="34" charset="0"/>
              <a:buChar char="•"/>
            </a:pPr>
            <a:r>
              <a:rPr lang="de-DE" sz="2400" dirty="0"/>
              <a:t>Thematisch offener Zugang</a:t>
            </a:r>
          </a:p>
          <a:p>
            <a:pPr marL="342900" indent="-342900">
              <a:spcAft>
                <a:spcPts val="600"/>
              </a:spcAft>
              <a:buFont typeface="Arial" panose="020B0604020202020204" pitchFamily="34" charset="0"/>
              <a:buChar char="•"/>
            </a:pPr>
            <a:r>
              <a:rPr lang="de-DE" sz="2400" dirty="0"/>
              <a:t>Längsschnittlicher Ansatz</a:t>
            </a:r>
            <a:endParaRPr lang="de-DE" sz="2400" strike="sngStrike" dirty="0"/>
          </a:p>
          <a:p>
            <a:pPr marL="342900" indent="-342900">
              <a:spcAft>
                <a:spcPts val="600"/>
              </a:spcAft>
              <a:buFont typeface="Arial" panose="020B0604020202020204" pitchFamily="34" charset="0"/>
              <a:buChar char="•"/>
            </a:pPr>
            <a:r>
              <a:rPr lang="de-DE" sz="2400" dirty="0"/>
              <a:t>Plausibilität statt Kausalität</a:t>
            </a:r>
          </a:p>
          <a:p>
            <a:pPr marL="342900" indent="-342900">
              <a:spcAft>
                <a:spcPts val="600"/>
              </a:spcAft>
              <a:buFont typeface="Arial" panose="020B0604020202020204" pitchFamily="34" charset="0"/>
              <a:buChar char="•"/>
            </a:pPr>
            <a:r>
              <a:rPr lang="de-DE" sz="2400" dirty="0"/>
              <a:t>Biographie- und Lebenslaufforschung</a:t>
            </a:r>
          </a:p>
          <a:p>
            <a:pPr marL="342900" indent="-342900">
              <a:spcAft>
                <a:spcPts val="600"/>
              </a:spcAft>
              <a:buFont typeface="Arial" panose="020B0604020202020204" pitchFamily="34" charset="0"/>
              <a:buChar char="•"/>
            </a:pPr>
            <a:r>
              <a:rPr lang="de-DE" sz="2400" dirty="0"/>
              <a:t>Methodenmix</a:t>
            </a:r>
          </a:p>
          <a:p>
            <a:pPr>
              <a:spcAft>
                <a:spcPts val="600"/>
              </a:spcAft>
            </a:pPr>
            <a:endParaRPr lang="de-DE" dirty="0"/>
          </a:p>
        </p:txBody>
      </p:sp>
      <p:sp>
        <p:nvSpPr>
          <p:cNvPr id="4" name="Datumsplatzhalter 3">
            <a:extLst>
              <a:ext uri="{FF2B5EF4-FFF2-40B4-BE49-F238E27FC236}">
                <a16:creationId xmlns:a16="http://schemas.microsoft.com/office/drawing/2014/main" id="{B7DC273F-2A38-7BAD-F1B3-F30A63E7D2CA}"/>
              </a:ext>
            </a:extLst>
          </p:cNvPr>
          <p:cNvSpPr>
            <a:spLocks noGrp="1"/>
          </p:cNvSpPr>
          <p:nvPr>
            <p:ph type="dt" sz="half" idx="10"/>
          </p:nvPr>
        </p:nvSpPr>
        <p:spPr>
          <a:xfrm>
            <a:off x="9840416" y="6453352"/>
            <a:ext cx="1512000" cy="144000"/>
          </a:xfrm>
        </p:spPr>
        <p:txBody>
          <a:bodyPr anchor="t">
            <a:normAutofit/>
          </a:bodyPr>
          <a:lstStyle/>
          <a:p>
            <a:pPr>
              <a:lnSpc>
                <a:spcPct val="90000"/>
              </a:lnSpc>
              <a:spcAft>
                <a:spcPts val="600"/>
              </a:spcAft>
            </a:pPr>
            <a:fld id="{32CC1C5C-7B3D-4276-B3CC-FD02ED35E855}" type="datetime4">
              <a:rPr lang="de-DE" sz="700" smtClean="0"/>
              <a:t>21. Februar 2026</a:t>
            </a:fld>
            <a:endParaRPr lang="de-DE" sz="700"/>
          </a:p>
        </p:txBody>
      </p:sp>
      <p:sp>
        <p:nvSpPr>
          <p:cNvPr id="5" name="Fußzeilenplatzhalter 4">
            <a:extLst>
              <a:ext uri="{FF2B5EF4-FFF2-40B4-BE49-F238E27FC236}">
                <a16:creationId xmlns:a16="http://schemas.microsoft.com/office/drawing/2014/main" id="{9754DFBC-ACC7-6C3E-E90B-194721435613}"/>
              </a:ext>
            </a:extLst>
          </p:cNvPr>
          <p:cNvSpPr>
            <a:spLocks noGrp="1"/>
          </p:cNvSpPr>
          <p:nvPr>
            <p:ph type="ftr" sz="quarter" idx="11"/>
          </p:nvPr>
        </p:nvSpPr>
        <p:spPr>
          <a:xfrm>
            <a:off x="5375920" y="6453336"/>
            <a:ext cx="4320000" cy="144000"/>
          </a:xfrm>
        </p:spPr>
        <p:txBody>
          <a:bodyPr anchor="t">
            <a:normAutofit/>
          </a:bodyPr>
          <a:lstStyle/>
          <a:p>
            <a:pPr>
              <a:lnSpc>
                <a:spcPct val="90000"/>
              </a:lnSpc>
              <a:spcAft>
                <a:spcPts val="600"/>
              </a:spcAft>
            </a:pPr>
            <a:r>
              <a:rPr lang="de-DE" sz="700"/>
              <a:t>Die biographische Bedeutung der Kinder- und Jugendarbeit im Lebensverlauf</a:t>
            </a:r>
          </a:p>
        </p:txBody>
      </p:sp>
      <p:sp>
        <p:nvSpPr>
          <p:cNvPr id="6" name="Foliennummernplatzhalter 5">
            <a:extLst>
              <a:ext uri="{FF2B5EF4-FFF2-40B4-BE49-F238E27FC236}">
                <a16:creationId xmlns:a16="http://schemas.microsoft.com/office/drawing/2014/main" id="{EDF41C8A-9126-BEB6-FC37-51154796B2F9}"/>
              </a:ext>
            </a:extLst>
          </p:cNvPr>
          <p:cNvSpPr>
            <a:spLocks noGrp="1"/>
          </p:cNvSpPr>
          <p:nvPr>
            <p:ph type="sldNum" sz="quarter" idx="12"/>
          </p:nvPr>
        </p:nvSpPr>
        <p:spPr>
          <a:xfrm>
            <a:off x="11352584" y="6453336"/>
            <a:ext cx="289248" cy="144000"/>
          </a:xfrm>
        </p:spPr>
        <p:txBody>
          <a:bodyPr anchor="t">
            <a:normAutofit/>
          </a:bodyPr>
          <a:lstStyle/>
          <a:p>
            <a:pPr>
              <a:lnSpc>
                <a:spcPct val="90000"/>
              </a:lnSpc>
              <a:spcAft>
                <a:spcPts val="600"/>
              </a:spcAft>
            </a:pPr>
            <a:fld id="{2155E1C8-C15B-4C47-AD9F-B8F50D129449}" type="slidenum">
              <a:rPr lang="de-DE" sz="900" smtClean="0"/>
              <a:pPr>
                <a:lnSpc>
                  <a:spcPct val="90000"/>
                </a:lnSpc>
                <a:spcAft>
                  <a:spcPts val="600"/>
                </a:spcAft>
              </a:pPr>
              <a:t>12</a:t>
            </a:fld>
            <a:endParaRPr lang="de-DE" sz="900"/>
          </a:p>
        </p:txBody>
      </p:sp>
      <p:sp>
        <p:nvSpPr>
          <p:cNvPr id="15" name="Textfeld 14">
            <a:extLst>
              <a:ext uri="{FF2B5EF4-FFF2-40B4-BE49-F238E27FC236}">
                <a16:creationId xmlns:a16="http://schemas.microsoft.com/office/drawing/2014/main" id="{CCDA80E2-D5DE-11F1-8EB4-0CF6F8E885A9}"/>
              </a:ext>
            </a:extLst>
          </p:cNvPr>
          <p:cNvSpPr txBox="1"/>
          <p:nvPr/>
        </p:nvSpPr>
        <p:spPr>
          <a:xfrm>
            <a:off x="7115511" y="1971076"/>
            <a:ext cx="4523873" cy="3046988"/>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marL="0" lvl="1">
              <a:spcAft>
                <a:spcPts val="600"/>
              </a:spcAft>
            </a:pPr>
            <a:r>
              <a:rPr lang="en-US" sz="2400" b="1" dirty="0"/>
              <a:t>Was die Studie nicht sein </a:t>
            </a:r>
            <a:r>
              <a:rPr lang="en-US" sz="2400" b="1" dirty="0" err="1"/>
              <a:t>soll</a:t>
            </a:r>
            <a:r>
              <a:rPr lang="en-US" sz="2400" b="1" dirty="0"/>
              <a:t>:</a:t>
            </a:r>
            <a:endParaRPr lang="en-US" sz="2400" dirty="0"/>
          </a:p>
          <a:p>
            <a:pPr marL="342900" lvl="1" indent="-342900">
              <a:spcAft>
                <a:spcPts val="600"/>
              </a:spcAft>
              <a:buFont typeface="Arial" panose="020B0604020202020204" pitchFamily="34" charset="0"/>
              <a:buChar char="•"/>
            </a:pPr>
            <a:r>
              <a:rPr lang="en-US" sz="2400" dirty="0"/>
              <a:t>Evaluation</a:t>
            </a:r>
          </a:p>
          <a:p>
            <a:pPr marL="342900" lvl="1" indent="-342900">
              <a:spcAft>
                <a:spcPts val="600"/>
              </a:spcAft>
              <a:buFont typeface="Arial" panose="020B0604020202020204" pitchFamily="34" charset="0"/>
              <a:buChar char="•"/>
            </a:pPr>
            <a:r>
              <a:rPr lang="en-US" sz="2400" dirty="0" err="1"/>
              <a:t>Wirkungsforschung</a:t>
            </a:r>
            <a:endParaRPr lang="en-US" sz="2400" dirty="0"/>
          </a:p>
          <a:p>
            <a:pPr marL="342900" lvl="1" indent="-342900">
              <a:spcAft>
                <a:spcPts val="600"/>
              </a:spcAft>
              <a:buFont typeface="Arial" panose="020B0604020202020204" pitchFamily="34" charset="0"/>
              <a:buChar char="•"/>
            </a:pPr>
            <a:r>
              <a:rPr lang="en-US" sz="2400" dirty="0" err="1"/>
              <a:t>Legitimationsstudie</a:t>
            </a:r>
            <a:endParaRPr lang="en-US" sz="2400" dirty="0"/>
          </a:p>
          <a:p>
            <a:pPr marL="342900" lvl="1" indent="-342900">
              <a:spcAft>
                <a:spcPts val="600"/>
              </a:spcAft>
              <a:buFont typeface="Arial" panose="020B0604020202020204" pitchFamily="34" charset="0"/>
              <a:buChar char="•"/>
            </a:pPr>
            <a:r>
              <a:rPr lang="en-US" sz="2400" dirty="0"/>
              <a:t>Regional stark </a:t>
            </a:r>
            <a:r>
              <a:rPr lang="en-US" sz="2400" dirty="0" err="1"/>
              <a:t>begrenzt</a:t>
            </a:r>
            <a:endParaRPr lang="en-US" sz="2400" dirty="0"/>
          </a:p>
          <a:p>
            <a:pPr marL="342900" lvl="1" indent="-342900">
              <a:spcAft>
                <a:spcPts val="600"/>
              </a:spcAft>
              <a:buFont typeface="Arial" panose="020B0604020202020204" pitchFamily="34" charset="0"/>
              <a:buChar char="•"/>
            </a:pPr>
            <a:r>
              <a:rPr lang="en-US" sz="2400" dirty="0"/>
              <a:t>auf (</a:t>
            </a:r>
            <a:r>
              <a:rPr lang="en-US" sz="2400" dirty="0" err="1"/>
              <a:t>ehemals</a:t>
            </a:r>
            <a:r>
              <a:rPr lang="en-US" sz="2400" dirty="0"/>
              <a:t>) </a:t>
            </a:r>
            <a:r>
              <a:rPr lang="en-US" sz="2400" dirty="0" err="1"/>
              <a:t>Teilnehmende</a:t>
            </a:r>
            <a:endParaRPr lang="en-US" sz="2400" dirty="0"/>
          </a:p>
          <a:p>
            <a:endParaRPr lang="de-DE" dirty="0"/>
          </a:p>
        </p:txBody>
      </p:sp>
    </p:spTree>
    <p:extLst>
      <p:ext uri="{BB962C8B-B14F-4D97-AF65-F5344CB8AC3E}">
        <p14:creationId xmlns:p14="http://schemas.microsoft.com/office/powerpoint/2010/main" val="34682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18B5E-A0E2-4262-759B-FAB451404F2C}"/>
              </a:ext>
            </a:extLst>
          </p:cNvPr>
          <p:cNvSpPr>
            <a:spLocks noGrp="1"/>
          </p:cNvSpPr>
          <p:nvPr>
            <p:ph type="title"/>
          </p:nvPr>
        </p:nvSpPr>
        <p:spPr>
          <a:xfrm>
            <a:off x="551384" y="800512"/>
            <a:ext cx="11088000" cy="864000"/>
          </a:xfrm>
        </p:spPr>
        <p:txBody>
          <a:bodyPr anchor="t">
            <a:normAutofit/>
          </a:bodyPr>
          <a:lstStyle/>
          <a:p>
            <a:r>
              <a:rPr lang="de-DE" dirty="0"/>
              <a:t>Eckdaten</a:t>
            </a:r>
          </a:p>
        </p:txBody>
      </p:sp>
      <p:sp>
        <p:nvSpPr>
          <p:cNvPr id="10" name="Date Placeholder 3">
            <a:extLst>
              <a:ext uri="{FF2B5EF4-FFF2-40B4-BE49-F238E27FC236}">
                <a16:creationId xmlns:a16="http://schemas.microsoft.com/office/drawing/2014/main" id="{3D90E597-0F44-FDB3-0DDD-790606A8E69C}"/>
              </a:ext>
            </a:extLst>
          </p:cNvPr>
          <p:cNvSpPr>
            <a:spLocks noGrp="1"/>
          </p:cNvSpPr>
          <p:nvPr>
            <p:ph type="dt" sz="half" idx="10"/>
          </p:nvPr>
        </p:nvSpPr>
        <p:spPr>
          <a:xfrm>
            <a:off x="9840416" y="6453352"/>
            <a:ext cx="1512000" cy="144000"/>
          </a:xfrm>
        </p:spPr>
        <p:txBody>
          <a:bodyPr/>
          <a:lstStyle/>
          <a:p>
            <a:pPr>
              <a:spcAft>
                <a:spcPts val="600"/>
              </a:spcAft>
            </a:pPr>
            <a:fld id="{843C369D-56DE-4B95-B88C-929EC109F629}" type="datetime4">
              <a:rPr lang="de-DE" smtClean="0"/>
              <a:t>21. Februar 2026</a:t>
            </a:fld>
            <a:endParaRPr lang="de-DE"/>
          </a:p>
        </p:txBody>
      </p:sp>
      <p:sp>
        <p:nvSpPr>
          <p:cNvPr id="12" name="Footer Placeholder 4">
            <a:extLst>
              <a:ext uri="{FF2B5EF4-FFF2-40B4-BE49-F238E27FC236}">
                <a16:creationId xmlns:a16="http://schemas.microsoft.com/office/drawing/2014/main" id="{30E6845B-FC53-B89A-92CB-57423DBE8514}"/>
              </a:ext>
            </a:extLst>
          </p:cNvPr>
          <p:cNvSpPr>
            <a:spLocks noGrp="1"/>
          </p:cNvSpPr>
          <p:nvPr>
            <p:ph type="ftr" sz="quarter" idx="11"/>
          </p:nvPr>
        </p:nvSpPr>
        <p:spPr>
          <a:xfrm>
            <a:off x="5375920" y="6453336"/>
            <a:ext cx="4320000" cy="144000"/>
          </a:xfrm>
        </p:spPr>
        <p:txBody>
          <a:bodyPr/>
          <a:lstStyle/>
          <a:p>
            <a:pPr>
              <a:spcAft>
                <a:spcPts val="600"/>
              </a:spcAft>
            </a:pPr>
            <a:r>
              <a:rPr lang="de-DE"/>
              <a:t>Die biographische Bedeutung der Kinder- und Jugendarbeit im Lebensverlauf</a:t>
            </a:r>
          </a:p>
        </p:txBody>
      </p:sp>
      <p:sp>
        <p:nvSpPr>
          <p:cNvPr id="14" name="Slide Number Placeholder 5">
            <a:extLst>
              <a:ext uri="{FF2B5EF4-FFF2-40B4-BE49-F238E27FC236}">
                <a16:creationId xmlns:a16="http://schemas.microsoft.com/office/drawing/2014/main" id="{B00A10C0-FA4B-FFFE-DF2F-BF6F0BE5D4B9}"/>
              </a:ext>
            </a:extLst>
          </p:cNvPr>
          <p:cNvSpPr>
            <a:spLocks noGrp="1"/>
          </p:cNvSpPr>
          <p:nvPr>
            <p:ph type="sldNum" sz="quarter" idx="12"/>
          </p:nvPr>
        </p:nvSpPr>
        <p:spPr>
          <a:xfrm>
            <a:off x="11352584" y="6453336"/>
            <a:ext cx="289248" cy="144000"/>
          </a:xfrm>
        </p:spPr>
        <p:txBody>
          <a:bodyPr/>
          <a:lstStyle/>
          <a:p>
            <a:pPr>
              <a:spcAft>
                <a:spcPts val="600"/>
              </a:spcAft>
            </a:pPr>
            <a:fld id="{2155E1C8-C15B-4C47-AD9F-B8F50D129449}" type="slidenum">
              <a:rPr lang="de-DE" smtClean="0"/>
              <a:pPr>
                <a:spcAft>
                  <a:spcPts val="600"/>
                </a:spcAft>
              </a:pPr>
              <a:t>13</a:t>
            </a:fld>
            <a:endParaRPr lang="de-DE"/>
          </a:p>
        </p:txBody>
      </p:sp>
      <p:graphicFrame>
        <p:nvGraphicFramePr>
          <p:cNvPr id="6" name="Inhaltsplatzhalter 2">
            <a:extLst>
              <a:ext uri="{FF2B5EF4-FFF2-40B4-BE49-F238E27FC236}">
                <a16:creationId xmlns:a16="http://schemas.microsoft.com/office/drawing/2014/main" id="{15DC85A9-C776-6507-655C-CA626AC278CA}"/>
              </a:ext>
            </a:extLst>
          </p:cNvPr>
          <p:cNvGraphicFramePr>
            <a:graphicFrameLocks noGrp="1"/>
          </p:cNvGraphicFramePr>
          <p:nvPr>
            <p:ph sz="half" idx="2"/>
            <p:extLst>
              <p:ext uri="{D42A27DB-BD31-4B8C-83A1-F6EECF244321}">
                <p14:modId xmlns:p14="http://schemas.microsoft.com/office/powerpoint/2010/main" val="769385356"/>
              </p:ext>
            </p:extLst>
          </p:nvPr>
        </p:nvGraphicFramePr>
        <p:xfrm>
          <a:off x="1182217" y="1593488"/>
          <a:ext cx="9826334" cy="44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67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E447D-83D2-379C-05FA-A5D6E1ABBC0C}"/>
              </a:ext>
            </a:extLst>
          </p:cNvPr>
          <p:cNvSpPr>
            <a:spLocks noGrp="1"/>
          </p:cNvSpPr>
          <p:nvPr>
            <p:ph type="title"/>
          </p:nvPr>
        </p:nvSpPr>
        <p:spPr>
          <a:xfrm>
            <a:off x="551384" y="620792"/>
            <a:ext cx="11088000" cy="864000"/>
          </a:xfrm>
        </p:spPr>
        <p:txBody>
          <a:bodyPr anchor="t">
            <a:normAutofit/>
          </a:bodyPr>
          <a:lstStyle/>
          <a:p>
            <a:r>
              <a:rPr lang="de-DE" dirty="0"/>
              <a:t>Projektphasen</a:t>
            </a:r>
            <a:br>
              <a:rPr lang="de-DE" dirty="0"/>
            </a:br>
            <a:endParaRPr lang="de-DE" dirty="0"/>
          </a:p>
        </p:txBody>
      </p:sp>
      <p:sp>
        <p:nvSpPr>
          <p:cNvPr id="10" name="Date Placeholder 3">
            <a:extLst>
              <a:ext uri="{FF2B5EF4-FFF2-40B4-BE49-F238E27FC236}">
                <a16:creationId xmlns:a16="http://schemas.microsoft.com/office/drawing/2014/main" id="{5A9D476F-2ED1-CAE7-5D1B-E108E896F1EC}"/>
              </a:ext>
            </a:extLst>
          </p:cNvPr>
          <p:cNvSpPr>
            <a:spLocks noGrp="1"/>
          </p:cNvSpPr>
          <p:nvPr>
            <p:ph type="dt" sz="half" idx="10"/>
          </p:nvPr>
        </p:nvSpPr>
        <p:spPr>
          <a:xfrm>
            <a:off x="9840416" y="6453352"/>
            <a:ext cx="1512000" cy="144000"/>
          </a:xfrm>
        </p:spPr>
        <p:txBody>
          <a:bodyPr/>
          <a:lstStyle/>
          <a:p>
            <a:pPr>
              <a:spcAft>
                <a:spcPts val="600"/>
              </a:spcAft>
            </a:pPr>
            <a:fld id="{A02BFE03-BAA4-4121-80A0-53CC626FB3C5}" type="datetime4">
              <a:rPr lang="de-DE" smtClean="0"/>
              <a:t>21. Februar 2026</a:t>
            </a:fld>
            <a:endParaRPr lang="de-DE"/>
          </a:p>
        </p:txBody>
      </p:sp>
      <p:sp>
        <p:nvSpPr>
          <p:cNvPr id="12" name="Footer Placeholder 4">
            <a:extLst>
              <a:ext uri="{FF2B5EF4-FFF2-40B4-BE49-F238E27FC236}">
                <a16:creationId xmlns:a16="http://schemas.microsoft.com/office/drawing/2014/main" id="{9ED08319-BCEB-73DC-D7A6-BB5540C0129E}"/>
              </a:ext>
            </a:extLst>
          </p:cNvPr>
          <p:cNvSpPr>
            <a:spLocks noGrp="1"/>
          </p:cNvSpPr>
          <p:nvPr>
            <p:ph type="ftr" sz="quarter" idx="11"/>
          </p:nvPr>
        </p:nvSpPr>
        <p:spPr>
          <a:xfrm>
            <a:off x="5375920" y="6453336"/>
            <a:ext cx="4320000" cy="144000"/>
          </a:xfrm>
        </p:spPr>
        <p:txBody>
          <a:bodyPr/>
          <a:lstStyle/>
          <a:p>
            <a:pPr>
              <a:spcAft>
                <a:spcPts val="600"/>
              </a:spcAft>
            </a:pPr>
            <a:r>
              <a:rPr lang="de-DE"/>
              <a:t>Die biographische Bedeutung der Kinder- und Jugendarbeit im Lebensverlauf</a:t>
            </a:r>
          </a:p>
        </p:txBody>
      </p:sp>
      <p:sp>
        <p:nvSpPr>
          <p:cNvPr id="14" name="Slide Number Placeholder 5">
            <a:extLst>
              <a:ext uri="{FF2B5EF4-FFF2-40B4-BE49-F238E27FC236}">
                <a16:creationId xmlns:a16="http://schemas.microsoft.com/office/drawing/2014/main" id="{0EA1E8E4-BC28-FBA3-8BDF-F8A694A7402D}"/>
              </a:ext>
            </a:extLst>
          </p:cNvPr>
          <p:cNvSpPr>
            <a:spLocks noGrp="1"/>
          </p:cNvSpPr>
          <p:nvPr>
            <p:ph type="sldNum" sz="quarter" idx="12"/>
          </p:nvPr>
        </p:nvSpPr>
        <p:spPr>
          <a:xfrm>
            <a:off x="11352584" y="6453336"/>
            <a:ext cx="289248" cy="144000"/>
          </a:xfrm>
        </p:spPr>
        <p:txBody>
          <a:bodyPr/>
          <a:lstStyle/>
          <a:p>
            <a:pPr>
              <a:spcAft>
                <a:spcPts val="600"/>
              </a:spcAft>
            </a:pPr>
            <a:fld id="{2155E1C8-C15B-4C47-AD9F-B8F50D129449}" type="slidenum">
              <a:rPr lang="de-DE" smtClean="0"/>
              <a:pPr>
                <a:spcAft>
                  <a:spcPts val="600"/>
                </a:spcAft>
              </a:pPr>
              <a:t>14</a:t>
            </a:fld>
            <a:endParaRPr lang="de-DE"/>
          </a:p>
        </p:txBody>
      </p:sp>
      <p:graphicFrame>
        <p:nvGraphicFramePr>
          <p:cNvPr id="6" name="Inhaltsplatzhalter 2">
            <a:extLst>
              <a:ext uri="{FF2B5EF4-FFF2-40B4-BE49-F238E27FC236}">
                <a16:creationId xmlns:a16="http://schemas.microsoft.com/office/drawing/2014/main" id="{7CC6F8DD-04CD-459E-70F8-436172A3792B}"/>
              </a:ext>
            </a:extLst>
          </p:cNvPr>
          <p:cNvGraphicFramePr>
            <a:graphicFrameLocks noGrp="1"/>
          </p:cNvGraphicFramePr>
          <p:nvPr>
            <p:ph idx="1"/>
            <p:extLst>
              <p:ext uri="{D42A27DB-BD31-4B8C-83A1-F6EECF244321}">
                <p14:modId xmlns:p14="http://schemas.microsoft.com/office/powerpoint/2010/main" val="3701023765"/>
              </p:ext>
            </p:extLst>
          </p:nvPr>
        </p:nvGraphicFramePr>
        <p:xfrm>
          <a:off x="155643" y="495759"/>
          <a:ext cx="11785345" cy="5777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028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621B3-2891-FEBC-D354-5A9158EE8F36}"/>
              </a:ext>
            </a:extLst>
          </p:cNvPr>
          <p:cNvSpPr>
            <a:spLocks noGrp="1"/>
          </p:cNvSpPr>
          <p:nvPr>
            <p:ph type="title"/>
          </p:nvPr>
        </p:nvSpPr>
        <p:spPr>
          <a:xfrm>
            <a:off x="551384" y="620792"/>
            <a:ext cx="11088000" cy="864000"/>
          </a:xfrm>
        </p:spPr>
        <p:txBody>
          <a:bodyPr anchor="t">
            <a:normAutofit/>
          </a:bodyPr>
          <a:lstStyle/>
          <a:p>
            <a:r>
              <a:rPr lang="de-DE" dirty="0"/>
              <a:t>Offene Punkte</a:t>
            </a:r>
          </a:p>
        </p:txBody>
      </p:sp>
      <p:sp>
        <p:nvSpPr>
          <p:cNvPr id="10" name="Date Placeholder 3">
            <a:extLst>
              <a:ext uri="{FF2B5EF4-FFF2-40B4-BE49-F238E27FC236}">
                <a16:creationId xmlns:a16="http://schemas.microsoft.com/office/drawing/2014/main" id="{44C74EF2-A4BF-2584-0C13-4A3C6A5B03DF}"/>
              </a:ext>
            </a:extLst>
          </p:cNvPr>
          <p:cNvSpPr>
            <a:spLocks noGrp="1"/>
          </p:cNvSpPr>
          <p:nvPr>
            <p:ph type="dt" sz="half" idx="10"/>
          </p:nvPr>
        </p:nvSpPr>
        <p:spPr>
          <a:xfrm>
            <a:off x="9840416" y="6453352"/>
            <a:ext cx="1512000" cy="144000"/>
          </a:xfrm>
        </p:spPr>
        <p:txBody>
          <a:bodyPr anchor="t">
            <a:normAutofit/>
          </a:bodyPr>
          <a:lstStyle/>
          <a:p>
            <a:pPr>
              <a:lnSpc>
                <a:spcPct val="90000"/>
              </a:lnSpc>
              <a:spcAft>
                <a:spcPts val="600"/>
              </a:spcAft>
            </a:pPr>
            <a:fld id="{6B53FF0E-48CC-4F28-9675-A2FCC8934FA9}" type="datetime4">
              <a:rPr lang="de-DE" sz="700" smtClean="0"/>
              <a:t>21. Februar 2026</a:t>
            </a:fld>
            <a:endParaRPr lang="de-DE" sz="700"/>
          </a:p>
        </p:txBody>
      </p:sp>
      <p:sp>
        <p:nvSpPr>
          <p:cNvPr id="12" name="Footer Placeholder 4">
            <a:extLst>
              <a:ext uri="{FF2B5EF4-FFF2-40B4-BE49-F238E27FC236}">
                <a16:creationId xmlns:a16="http://schemas.microsoft.com/office/drawing/2014/main" id="{DCDD052B-04A8-1944-1AC0-9389D45B995C}"/>
              </a:ext>
            </a:extLst>
          </p:cNvPr>
          <p:cNvSpPr>
            <a:spLocks noGrp="1"/>
          </p:cNvSpPr>
          <p:nvPr>
            <p:ph type="ftr" sz="quarter" idx="11"/>
          </p:nvPr>
        </p:nvSpPr>
        <p:spPr>
          <a:xfrm>
            <a:off x="5375920" y="6453336"/>
            <a:ext cx="4320000" cy="144000"/>
          </a:xfrm>
        </p:spPr>
        <p:txBody>
          <a:bodyPr anchor="t">
            <a:normAutofit/>
          </a:bodyPr>
          <a:lstStyle/>
          <a:p>
            <a:pPr>
              <a:lnSpc>
                <a:spcPct val="90000"/>
              </a:lnSpc>
              <a:spcAft>
                <a:spcPts val="600"/>
              </a:spcAft>
            </a:pPr>
            <a:r>
              <a:rPr lang="de-DE" sz="700"/>
              <a:t>Die biographische Bedeutung der Kinder- und Jugendarbeit im Lebensverlauf</a:t>
            </a:r>
          </a:p>
        </p:txBody>
      </p:sp>
      <p:sp>
        <p:nvSpPr>
          <p:cNvPr id="14" name="Slide Number Placeholder 5">
            <a:extLst>
              <a:ext uri="{FF2B5EF4-FFF2-40B4-BE49-F238E27FC236}">
                <a16:creationId xmlns:a16="http://schemas.microsoft.com/office/drawing/2014/main" id="{59F5838E-20F9-FFC3-678B-7226D000ECD9}"/>
              </a:ext>
            </a:extLst>
          </p:cNvPr>
          <p:cNvSpPr>
            <a:spLocks noGrp="1"/>
          </p:cNvSpPr>
          <p:nvPr>
            <p:ph type="sldNum" sz="quarter" idx="12"/>
          </p:nvPr>
        </p:nvSpPr>
        <p:spPr>
          <a:xfrm>
            <a:off x="11352584" y="6453336"/>
            <a:ext cx="289248" cy="144000"/>
          </a:xfrm>
        </p:spPr>
        <p:txBody>
          <a:bodyPr anchor="t">
            <a:normAutofit/>
          </a:bodyPr>
          <a:lstStyle/>
          <a:p>
            <a:pPr>
              <a:lnSpc>
                <a:spcPct val="90000"/>
              </a:lnSpc>
              <a:spcAft>
                <a:spcPts val="600"/>
              </a:spcAft>
            </a:pPr>
            <a:fld id="{2155E1C8-C15B-4C47-AD9F-B8F50D129449}" type="slidenum">
              <a:rPr lang="de-DE" sz="900" smtClean="0"/>
              <a:pPr>
                <a:lnSpc>
                  <a:spcPct val="90000"/>
                </a:lnSpc>
                <a:spcAft>
                  <a:spcPts val="600"/>
                </a:spcAft>
              </a:pPr>
              <a:t>15</a:t>
            </a:fld>
            <a:endParaRPr lang="de-DE" sz="900"/>
          </a:p>
        </p:txBody>
      </p:sp>
      <p:graphicFrame>
        <p:nvGraphicFramePr>
          <p:cNvPr id="6" name="Inhaltsplatzhalter 2">
            <a:extLst>
              <a:ext uri="{FF2B5EF4-FFF2-40B4-BE49-F238E27FC236}">
                <a16:creationId xmlns:a16="http://schemas.microsoft.com/office/drawing/2014/main" id="{1A870904-D8F1-7E04-4F1C-41DB6A7DC7E1}"/>
              </a:ext>
            </a:extLst>
          </p:cNvPr>
          <p:cNvGraphicFramePr>
            <a:graphicFrameLocks noGrp="1"/>
          </p:cNvGraphicFramePr>
          <p:nvPr>
            <p:ph type="tbl" sz="quarter" idx="15"/>
            <p:extLst>
              <p:ext uri="{D42A27DB-BD31-4B8C-83A1-F6EECF244321}">
                <p14:modId xmlns:p14="http://schemas.microsoft.com/office/powerpoint/2010/main" val="1911045654"/>
              </p:ext>
            </p:extLst>
          </p:nvPr>
        </p:nvGraphicFramePr>
        <p:xfrm>
          <a:off x="2495020" y="1556936"/>
          <a:ext cx="7200728" cy="435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39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F8549-5185-8AD3-6758-88D4B7E83C4F}"/>
              </a:ext>
            </a:extLst>
          </p:cNvPr>
          <p:cNvSpPr>
            <a:spLocks noGrp="1"/>
          </p:cNvSpPr>
          <p:nvPr>
            <p:ph type="title"/>
          </p:nvPr>
        </p:nvSpPr>
        <p:spPr/>
        <p:txBody>
          <a:bodyPr/>
          <a:lstStyle/>
          <a:p>
            <a:r>
              <a:rPr lang="de-DE" sz="3200" dirty="0"/>
              <a:t>4. Vorstudie</a:t>
            </a:r>
          </a:p>
        </p:txBody>
      </p:sp>
    </p:spTree>
    <p:extLst>
      <p:ext uri="{BB962C8B-B14F-4D97-AF65-F5344CB8AC3E}">
        <p14:creationId xmlns:p14="http://schemas.microsoft.com/office/powerpoint/2010/main" val="318289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1D8C1-BFA0-B451-FB6A-68DC863B5598}"/>
              </a:ext>
            </a:extLst>
          </p:cNvPr>
          <p:cNvSpPr>
            <a:spLocks noGrp="1"/>
          </p:cNvSpPr>
          <p:nvPr>
            <p:ph type="title"/>
          </p:nvPr>
        </p:nvSpPr>
        <p:spPr/>
        <p:txBody>
          <a:bodyPr/>
          <a:lstStyle/>
          <a:p>
            <a:r>
              <a:rPr lang="de-DE" dirty="0"/>
              <a:t>Vorstudie 2026</a:t>
            </a:r>
          </a:p>
        </p:txBody>
      </p:sp>
      <p:sp>
        <p:nvSpPr>
          <p:cNvPr id="3" name="Inhaltsplatzhalter 2">
            <a:extLst>
              <a:ext uri="{FF2B5EF4-FFF2-40B4-BE49-F238E27FC236}">
                <a16:creationId xmlns:a16="http://schemas.microsoft.com/office/drawing/2014/main" id="{3A68331C-5C9A-20C6-92D7-F56535C31596}"/>
              </a:ext>
            </a:extLst>
          </p:cNvPr>
          <p:cNvSpPr>
            <a:spLocks noGrp="1"/>
          </p:cNvSpPr>
          <p:nvPr>
            <p:ph idx="1"/>
          </p:nvPr>
        </p:nvSpPr>
        <p:spPr>
          <a:xfrm>
            <a:off x="551384" y="1556936"/>
            <a:ext cx="11088000" cy="2346324"/>
          </a:xfrm>
        </p:spPr>
        <p:txBody>
          <a:bodyPr/>
          <a:lstStyle/>
          <a:p>
            <a:pPr marL="457200" indent="-457200">
              <a:lnSpc>
                <a:spcPct val="150000"/>
              </a:lnSpc>
              <a:buFont typeface="+mj-lt"/>
              <a:buAutoNum type="arabicPeriod"/>
            </a:pPr>
            <a:r>
              <a:rPr lang="de-DE" sz="2400" dirty="0"/>
              <a:t>explorative </a:t>
            </a:r>
            <a:r>
              <a:rPr lang="de-DE" sz="2400" b="1" dirty="0"/>
              <a:t>themenzentrierte Interviews </a:t>
            </a:r>
            <a:br>
              <a:rPr lang="de-DE" sz="2400" b="1" dirty="0"/>
            </a:br>
            <a:r>
              <a:rPr lang="de-DE" sz="2400" dirty="0"/>
              <a:t>mit 20-30- sowie 50-60-jährigen Ehemaligen und Aktiven</a:t>
            </a:r>
          </a:p>
          <a:p>
            <a:pPr marL="457200" indent="-457200">
              <a:lnSpc>
                <a:spcPct val="150000"/>
              </a:lnSpc>
              <a:buFont typeface="+mj-lt"/>
              <a:buAutoNum type="arabicPeriod"/>
            </a:pPr>
            <a:r>
              <a:rPr lang="de-DE" sz="2400" dirty="0"/>
              <a:t>Entwicklung eines </a:t>
            </a:r>
            <a:r>
              <a:rPr lang="de-DE" sz="2400" b="1" dirty="0"/>
              <a:t>standardisierten Fragebogens</a:t>
            </a:r>
          </a:p>
          <a:p>
            <a:pPr marL="457200" indent="-457200">
              <a:lnSpc>
                <a:spcPct val="150000"/>
              </a:lnSpc>
              <a:buFont typeface="+mj-lt"/>
              <a:buAutoNum type="arabicPeriod"/>
            </a:pPr>
            <a:r>
              <a:rPr lang="de-DE" sz="2400" b="1" dirty="0"/>
              <a:t>Quantitative Erhebung </a:t>
            </a:r>
            <a:r>
              <a:rPr lang="de-DE" sz="2400" dirty="0"/>
              <a:t>– Fokus auf 20-30-Jährige</a:t>
            </a:r>
          </a:p>
          <a:p>
            <a:pPr>
              <a:lnSpc>
                <a:spcPct val="150000"/>
              </a:lnSpc>
            </a:pPr>
            <a:r>
              <a:rPr lang="de-DE" sz="2400" dirty="0"/>
              <a:t> </a:t>
            </a:r>
          </a:p>
          <a:p>
            <a:endParaRPr lang="de-DE" dirty="0"/>
          </a:p>
          <a:p>
            <a:endParaRPr lang="de-DE" dirty="0"/>
          </a:p>
        </p:txBody>
      </p:sp>
      <p:pic>
        <p:nvPicPr>
          <p:cNvPr id="6" name="Grafik 5" descr="Stoppuhr 75% Silhouette">
            <a:extLst>
              <a:ext uri="{FF2B5EF4-FFF2-40B4-BE49-F238E27FC236}">
                <a16:creationId xmlns:a16="http://schemas.microsoft.com/office/drawing/2014/main" id="{171FB95B-364B-3CC0-88E9-8C614AB73C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6611" y="4160070"/>
            <a:ext cx="914400" cy="914400"/>
          </a:xfrm>
          <a:prstGeom prst="rect">
            <a:avLst/>
          </a:prstGeom>
        </p:spPr>
      </p:pic>
      <p:sp>
        <p:nvSpPr>
          <p:cNvPr id="7" name="Textfeld 6">
            <a:extLst>
              <a:ext uri="{FF2B5EF4-FFF2-40B4-BE49-F238E27FC236}">
                <a16:creationId xmlns:a16="http://schemas.microsoft.com/office/drawing/2014/main" id="{78187165-A757-EE09-5F8B-F907E24F9A8D}"/>
              </a:ext>
            </a:extLst>
          </p:cNvPr>
          <p:cNvSpPr txBox="1"/>
          <p:nvPr/>
        </p:nvSpPr>
        <p:spPr>
          <a:xfrm>
            <a:off x="1760706" y="5449921"/>
            <a:ext cx="1050305" cy="707886"/>
          </a:xfrm>
          <a:prstGeom prst="rect">
            <a:avLst/>
          </a:prstGeom>
          <a:noFill/>
        </p:spPr>
        <p:txBody>
          <a:bodyPr wrap="square" rtlCol="0">
            <a:spAutoFit/>
          </a:bodyPr>
          <a:lstStyle/>
          <a:p>
            <a:pPr algn="ctr"/>
            <a:r>
              <a:rPr lang="de-DE" sz="2000" dirty="0"/>
              <a:t>Zeit:</a:t>
            </a:r>
          </a:p>
          <a:p>
            <a:pPr algn="ctr"/>
            <a:r>
              <a:rPr lang="de-DE" sz="2000" dirty="0"/>
              <a:t>Ein Jahr </a:t>
            </a:r>
          </a:p>
        </p:txBody>
      </p:sp>
      <p:pic>
        <p:nvPicPr>
          <p:cNvPr id="10" name="Grafik 9" descr="Entscheidungsdiagramm Silhouette">
            <a:extLst>
              <a:ext uri="{FF2B5EF4-FFF2-40B4-BE49-F238E27FC236}">
                <a16:creationId xmlns:a16="http://schemas.microsoft.com/office/drawing/2014/main" id="{425B3A4D-B76C-BD16-740C-12FD8830F1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5295010" y="4160070"/>
            <a:ext cx="914400" cy="914400"/>
          </a:xfrm>
          <a:prstGeom prst="rect">
            <a:avLst/>
          </a:prstGeom>
        </p:spPr>
      </p:pic>
      <p:sp>
        <p:nvSpPr>
          <p:cNvPr id="12" name="Textfeld 11">
            <a:extLst>
              <a:ext uri="{FF2B5EF4-FFF2-40B4-BE49-F238E27FC236}">
                <a16:creationId xmlns:a16="http://schemas.microsoft.com/office/drawing/2014/main" id="{3AF911AA-EFF9-92F6-DB49-F5A3E2D1FE1F}"/>
              </a:ext>
            </a:extLst>
          </p:cNvPr>
          <p:cNvSpPr txBox="1"/>
          <p:nvPr/>
        </p:nvSpPr>
        <p:spPr>
          <a:xfrm>
            <a:off x="3937057" y="5449922"/>
            <a:ext cx="3630305" cy="707886"/>
          </a:xfrm>
          <a:prstGeom prst="rect">
            <a:avLst/>
          </a:prstGeom>
          <a:noFill/>
        </p:spPr>
        <p:txBody>
          <a:bodyPr wrap="square" rtlCol="0">
            <a:spAutoFit/>
          </a:bodyPr>
          <a:lstStyle/>
          <a:p>
            <a:pPr algn="ctr"/>
            <a:r>
              <a:rPr lang="de-DE" sz="2000" dirty="0"/>
              <a:t>Entwicklung eines Fragebogens / Kategorien für weitere Erhebung </a:t>
            </a:r>
          </a:p>
        </p:txBody>
      </p:sp>
      <p:pic>
        <p:nvPicPr>
          <p:cNvPr id="16" name="Grafik 15" descr="Route zwei Stecknadeln mit Weg Silhouette">
            <a:extLst>
              <a:ext uri="{FF2B5EF4-FFF2-40B4-BE49-F238E27FC236}">
                <a16:creationId xmlns:a16="http://schemas.microsoft.com/office/drawing/2014/main" id="{7BC6879A-14D7-653C-11CC-CA8883F40C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93410" y="4160070"/>
            <a:ext cx="914400" cy="914400"/>
          </a:xfrm>
          <a:prstGeom prst="rect">
            <a:avLst/>
          </a:prstGeom>
        </p:spPr>
      </p:pic>
      <p:sp>
        <p:nvSpPr>
          <p:cNvPr id="17" name="Textfeld 16">
            <a:extLst>
              <a:ext uri="{FF2B5EF4-FFF2-40B4-BE49-F238E27FC236}">
                <a16:creationId xmlns:a16="http://schemas.microsoft.com/office/drawing/2014/main" id="{3182C2C1-6635-FDFF-90E2-6601D625A52D}"/>
              </a:ext>
            </a:extLst>
          </p:cNvPr>
          <p:cNvSpPr txBox="1"/>
          <p:nvPr/>
        </p:nvSpPr>
        <p:spPr>
          <a:xfrm>
            <a:off x="7970078" y="5449921"/>
            <a:ext cx="2361063" cy="707886"/>
          </a:xfrm>
          <a:prstGeom prst="rect">
            <a:avLst/>
          </a:prstGeom>
          <a:noFill/>
        </p:spPr>
        <p:txBody>
          <a:bodyPr wrap="square" rtlCol="0">
            <a:spAutoFit/>
          </a:bodyPr>
          <a:lstStyle/>
          <a:p>
            <a:pPr algn="ctr"/>
            <a:r>
              <a:rPr lang="de-DE" sz="2000" dirty="0"/>
              <a:t>Ziel: Projektförderung</a:t>
            </a:r>
          </a:p>
        </p:txBody>
      </p:sp>
      <p:sp>
        <p:nvSpPr>
          <p:cNvPr id="5" name="Datumsplatzhalter 4">
            <a:extLst>
              <a:ext uri="{FF2B5EF4-FFF2-40B4-BE49-F238E27FC236}">
                <a16:creationId xmlns:a16="http://schemas.microsoft.com/office/drawing/2014/main" id="{7D2E1CEA-7B68-4D53-38BF-E049C03377B3}"/>
              </a:ext>
            </a:extLst>
          </p:cNvPr>
          <p:cNvSpPr>
            <a:spLocks noGrp="1"/>
          </p:cNvSpPr>
          <p:nvPr>
            <p:ph type="dt" sz="half" idx="10"/>
          </p:nvPr>
        </p:nvSpPr>
        <p:spPr/>
        <p:txBody>
          <a:bodyPr/>
          <a:lstStyle/>
          <a:p>
            <a:fld id="{64BCC0D2-1793-4393-B8B3-098D8F4F2D85}" type="datetime4">
              <a:rPr lang="de-DE" smtClean="0"/>
              <a:t>21. Februar 2026</a:t>
            </a:fld>
            <a:endParaRPr lang="de-DE"/>
          </a:p>
        </p:txBody>
      </p:sp>
      <p:sp>
        <p:nvSpPr>
          <p:cNvPr id="8" name="Fußzeilenplatzhalter 7">
            <a:extLst>
              <a:ext uri="{FF2B5EF4-FFF2-40B4-BE49-F238E27FC236}">
                <a16:creationId xmlns:a16="http://schemas.microsoft.com/office/drawing/2014/main" id="{71F6A924-E4C3-417C-9D90-A73303AFD734}"/>
              </a:ext>
            </a:extLst>
          </p:cNvPr>
          <p:cNvSpPr>
            <a:spLocks noGrp="1"/>
          </p:cNvSpPr>
          <p:nvPr>
            <p:ph type="ftr" sz="quarter" idx="11"/>
          </p:nvPr>
        </p:nvSpPr>
        <p:spPr/>
        <p:txBody>
          <a:bodyPr/>
          <a:lstStyle/>
          <a:p>
            <a:r>
              <a:rPr lang="de-DE"/>
              <a:t>Die biographische Bedeutung der Kinder- und Jugendarbeit im Lebensverlauf</a:t>
            </a:r>
          </a:p>
        </p:txBody>
      </p:sp>
      <p:sp>
        <p:nvSpPr>
          <p:cNvPr id="9" name="Foliennummernplatzhalter 8">
            <a:extLst>
              <a:ext uri="{FF2B5EF4-FFF2-40B4-BE49-F238E27FC236}">
                <a16:creationId xmlns:a16="http://schemas.microsoft.com/office/drawing/2014/main" id="{08CA1B0F-FA76-2EFB-6AD4-D870BE8FF1C4}"/>
              </a:ext>
            </a:extLst>
          </p:cNvPr>
          <p:cNvSpPr>
            <a:spLocks noGrp="1"/>
          </p:cNvSpPr>
          <p:nvPr>
            <p:ph type="sldNum" sz="quarter" idx="12"/>
          </p:nvPr>
        </p:nvSpPr>
        <p:spPr/>
        <p:txBody>
          <a:bodyPr/>
          <a:lstStyle/>
          <a:p>
            <a:fld id="{2155E1C8-C15B-4C47-AD9F-B8F50D129449}" type="slidenum">
              <a:rPr lang="de-DE" smtClean="0"/>
              <a:t>17</a:t>
            </a:fld>
            <a:endParaRPr lang="de-DE"/>
          </a:p>
        </p:txBody>
      </p:sp>
    </p:spTree>
    <p:extLst>
      <p:ext uri="{BB962C8B-B14F-4D97-AF65-F5344CB8AC3E}">
        <p14:creationId xmlns:p14="http://schemas.microsoft.com/office/powerpoint/2010/main" val="222528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C2794-6977-F090-9908-A2E2573C3774}"/>
              </a:ext>
            </a:extLst>
          </p:cNvPr>
          <p:cNvSpPr>
            <a:spLocks noGrp="1"/>
          </p:cNvSpPr>
          <p:nvPr>
            <p:ph type="title"/>
          </p:nvPr>
        </p:nvSpPr>
        <p:spPr/>
        <p:txBody>
          <a:bodyPr/>
          <a:lstStyle/>
          <a:p>
            <a:r>
              <a:rPr lang="de-DE" sz="3200" dirty="0"/>
              <a:t>5. Fragen, Diskussionen, Unterstützungen</a:t>
            </a:r>
          </a:p>
        </p:txBody>
      </p:sp>
    </p:spTree>
    <p:extLst>
      <p:ext uri="{BB962C8B-B14F-4D97-AF65-F5344CB8AC3E}">
        <p14:creationId xmlns:p14="http://schemas.microsoft.com/office/powerpoint/2010/main" val="339386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6131E-FB09-52AF-2494-43A186BB2659}"/>
              </a:ext>
            </a:extLst>
          </p:cNvPr>
          <p:cNvSpPr>
            <a:spLocks noGrp="1"/>
          </p:cNvSpPr>
          <p:nvPr>
            <p:ph type="title"/>
          </p:nvPr>
        </p:nvSpPr>
        <p:spPr>
          <a:xfrm>
            <a:off x="551384" y="620792"/>
            <a:ext cx="11088000" cy="864000"/>
          </a:xfrm>
        </p:spPr>
        <p:txBody>
          <a:bodyPr anchor="t">
            <a:normAutofit/>
          </a:bodyPr>
          <a:lstStyle/>
          <a:p>
            <a:r>
              <a:rPr lang="de-DE" dirty="0"/>
              <a:t>Fragen und Unterstützungen</a:t>
            </a:r>
          </a:p>
        </p:txBody>
      </p:sp>
      <p:sp>
        <p:nvSpPr>
          <p:cNvPr id="10" name="Date Placeholder 3">
            <a:extLst>
              <a:ext uri="{FF2B5EF4-FFF2-40B4-BE49-F238E27FC236}">
                <a16:creationId xmlns:a16="http://schemas.microsoft.com/office/drawing/2014/main" id="{AD12E058-DA8B-579B-CD74-187F43E5F502}"/>
              </a:ext>
            </a:extLst>
          </p:cNvPr>
          <p:cNvSpPr>
            <a:spLocks noGrp="1"/>
          </p:cNvSpPr>
          <p:nvPr>
            <p:ph type="dt" sz="half" idx="10"/>
          </p:nvPr>
        </p:nvSpPr>
        <p:spPr>
          <a:xfrm>
            <a:off x="9840416" y="6453352"/>
            <a:ext cx="1512000" cy="144000"/>
          </a:xfrm>
        </p:spPr>
        <p:txBody>
          <a:bodyPr/>
          <a:lstStyle/>
          <a:p>
            <a:pPr>
              <a:spcAft>
                <a:spcPts val="600"/>
              </a:spcAft>
            </a:pPr>
            <a:fld id="{64B77C5E-4040-4A51-9624-576E5580462F}" type="datetime4">
              <a:rPr lang="de-DE" smtClean="0"/>
              <a:t>21. Februar 2026</a:t>
            </a:fld>
            <a:endParaRPr lang="de-DE"/>
          </a:p>
        </p:txBody>
      </p:sp>
      <p:sp>
        <p:nvSpPr>
          <p:cNvPr id="12" name="Footer Placeholder 4">
            <a:extLst>
              <a:ext uri="{FF2B5EF4-FFF2-40B4-BE49-F238E27FC236}">
                <a16:creationId xmlns:a16="http://schemas.microsoft.com/office/drawing/2014/main" id="{8D8CD2EC-64F2-D1C3-9BA2-C9B9F04A7320}"/>
              </a:ext>
            </a:extLst>
          </p:cNvPr>
          <p:cNvSpPr>
            <a:spLocks noGrp="1"/>
          </p:cNvSpPr>
          <p:nvPr>
            <p:ph type="ftr" sz="quarter" idx="11"/>
          </p:nvPr>
        </p:nvSpPr>
        <p:spPr>
          <a:xfrm>
            <a:off x="5375920" y="6453336"/>
            <a:ext cx="4320000" cy="144000"/>
          </a:xfrm>
        </p:spPr>
        <p:txBody>
          <a:bodyPr/>
          <a:lstStyle/>
          <a:p>
            <a:pPr>
              <a:spcAft>
                <a:spcPts val="600"/>
              </a:spcAft>
            </a:pPr>
            <a:r>
              <a:rPr lang="de-DE"/>
              <a:t>Die biographische Bedeutung der Kinder- und Jugendarbeit im Lebensverlauf</a:t>
            </a:r>
          </a:p>
        </p:txBody>
      </p:sp>
      <p:sp>
        <p:nvSpPr>
          <p:cNvPr id="14" name="Slide Number Placeholder 5">
            <a:extLst>
              <a:ext uri="{FF2B5EF4-FFF2-40B4-BE49-F238E27FC236}">
                <a16:creationId xmlns:a16="http://schemas.microsoft.com/office/drawing/2014/main" id="{4BD1700F-F546-EDCD-2664-BD91A5CF21DE}"/>
              </a:ext>
            </a:extLst>
          </p:cNvPr>
          <p:cNvSpPr>
            <a:spLocks noGrp="1"/>
          </p:cNvSpPr>
          <p:nvPr>
            <p:ph type="sldNum" sz="quarter" idx="12"/>
          </p:nvPr>
        </p:nvSpPr>
        <p:spPr>
          <a:xfrm>
            <a:off x="11352584" y="6453336"/>
            <a:ext cx="289248" cy="144000"/>
          </a:xfrm>
        </p:spPr>
        <p:txBody>
          <a:bodyPr/>
          <a:lstStyle/>
          <a:p>
            <a:pPr>
              <a:spcAft>
                <a:spcPts val="600"/>
              </a:spcAft>
            </a:pPr>
            <a:fld id="{2155E1C8-C15B-4C47-AD9F-B8F50D129449}" type="slidenum">
              <a:rPr lang="de-DE" smtClean="0"/>
              <a:pPr>
                <a:spcAft>
                  <a:spcPts val="600"/>
                </a:spcAft>
              </a:pPr>
              <a:t>19</a:t>
            </a:fld>
            <a:endParaRPr lang="de-DE"/>
          </a:p>
        </p:txBody>
      </p:sp>
      <p:graphicFrame>
        <p:nvGraphicFramePr>
          <p:cNvPr id="6" name="Inhaltsplatzhalter 2">
            <a:extLst>
              <a:ext uri="{FF2B5EF4-FFF2-40B4-BE49-F238E27FC236}">
                <a16:creationId xmlns:a16="http://schemas.microsoft.com/office/drawing/2014/main" id="{9B4BD782-A296-223E-C141-52448F5060A7}"/>
              </a:ext>
            </a:extLst>
          </p:cNvPr>
          <p:cNvGraphicFramePr>
            <a:graphicFrameLocks noGrp="1"/>
          </p:cNvGraphicFramePr>
          <p:nvPr>
            <p:ph idx="1"/>
            <p:extLst>
              <p:ext uri="{D42A27DB-BD31-4B8C-83A1-F6EECF244321}">
                <p14:modId xmlns:p14="http://schemas.microsoft.com/office/powerpoint/2010/main" val="1966664333"/>
              </p:ext>
            </p:extLst>
          </p:nvPr>
        </p:nvGraphicFramePr>
        <p:xfrm>
          <a:off x="551384" y="1701296"/>
          <a:ext cx="11088000" cy="44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74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65C86D-8873-0C07-1914-C7350E06E283}"/>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53173ECF-2A8C-B592-F247-1D974082AC34}"/>
              </a:ext>
            </a:extLst>
          </p:cNvPr>
          <p:cNvSpPr>
            <a:spLocks noGrp="1"/>
          </p:cNvSpPr>
          <p:nvPr>
            <p:ph idx="1"/>
          </p:nvPr>
        </p:nvSpPr>
        <p:spPr/>
        <p:txBody>
          <a:bodyPr/>
          <a:lstStyle/>
          <a:p>
            <a:pPr marL="457200" indent="-457200">
              <a:buAutoNum type="arabicPeriod"/>
            </a:pPr>
            <a:r>
              <a:rPr lang="de-DE" sz="2800" dirty="0"/>
              <a:t>Ausgangsüberlegungen</a:t>
            </a:r>
          </a:p>
          <a:p>
            <a:pPr marL="457200" indent="-457200">
              <a:buAutoNum type="arabicPeriod"/>
            </a:pPr>
            <a:r>
              <a:rPr lang="de-DE" sz="2800" dirty="0"/>
              <a:t>Eindrücke vom Bundeskongress </a:t>
            </a:r>
            <a:br>
              <a:rPr lang="de-DE" sz="2800" dirty="0"/>
            </a:br>
            <a:r>
              <a:rPr lang="de-DE" sz="2800" dirty="0"/>
              <a:t>Kinder- und Jugendarbeit 2024</a:t>
            </a:r>
          </a:p>
          <a:p>
            <a:pPr marL="457200" indent="-457200">
              <a:buAutoNum type="arabicPeriod"/>
            </a:pPr>
            <a:r>
              <a:rPr lang="de-DE" sz="2800" dirty="0"/>
              <a:t>Lebenslaufprojekt</a:t>
            </a:r>
          </a:p>
          <a:p>
            <a:pPr marL="457200" indent="-457200">
              <a:buAutoNum type="arabicPeriod"/>
            </a:pPr>
            <a:r>
              <a:rPr lang="de-DE" sz="2800" dirty="0"/>
              <a:t>Vorstudie</a:t>
            </a:r>
          </a:p>
          <a:p>
            <a:pPr marL="457200" indent="-457200">
              <a:buAutoNum type="arabicPeriod"/>
            </a:pPr>
            <a:r>
              <a:rPr lang="de-DE" sz="2800" dirty="0"/>
              <a:t>Fragen, Diskussionen, Unterstützungen</a:t>
            </a:r>
          </a:p>
          <a:p>
            <a:pPr marL="457200" indent="-457200">
              <a:buAutoNum type="arabicPeriod"/>
            </a:pPr>
            <a:endParaRPr lang="de-DE" dirty="0"/>
          </a:p>
          <a:p>
            <a:pPr marL="457200" indent="-457200">
              <a:buAutoNum type="arabicPeriod"/>
            </a:pPr>
            <a:endParaRPr lang="de-DE" dirty="0"/>
          </a:p>
        </p:txBody>
      </p:sp>
      <p:sp>
        <p:nvSpPr>
          <p:cNvPr id="4" name="Datumsplatzhalter 3">
            <a:extLst>
              <a:ext uri="{FF2B5EF4-FFF2-40B4-BE49-F238E27FC236}">
                <a16:creationId xmlns:a16="http://schemas.microsoft.com/office/drawing/2014/main" id="{07A10644-3B34-F519-F042-011377AE2792}"/>
              </a:ext>
            </a:extLst>
          </p:cNvPr>
          <p:cNvSpPr>
            <a:spLocks noGrp="1"/>
          </p:cNvSpPr>
          <p:nvPr>
            <p:ph type="dt" sz="half" idx="10"/>
          </p:nvPr>
        </p:nvSpPr>
        <p:spPr/>
        <p:txBody>
          <a:bodyPr/>
          <a:lstStyle/>
          <a:p>
            <a:fld id="{CD6F795C-8166-4035-8072-824D7043B7E6}" type="datetime4">
              <a:rPr lang="de-DE" smtClean="0"/>
              <a:t>21. Februar 2026</a:t>
            </a:fld>
            <a:endParaRPr lang="de-DE"/>
          </a:p>
        </p:txBody>
      </p:sp>
      <p:sp>
        <p:nvSpPr>
          <p:cNvPr id="5" name="Fußzeilenplatzhalter 4">
            <a:extLst>
              <a:ext uri="{FF2B5EF4-FFF2-40B4-BE49-F238E27FC236}">
                <a16:creationId xmlns:a16="http://schemas.microsoft.com/office/drawing/2014/main" id="{92ADE5C2-10B8-9EDE-9D65-10CFE26CCD85}"/>
              </a:ext>
            </a:extLst>
          </p:cNvPr>
          <p:cNvSpPr>
            <a:spLocks noGrp="1"/>
          </p:cNvSpPr>
          <p:nvPr>
            <p:ph type="ftr" sz="quarter" idx="11"/>
          </p:nvPr>
        </p:nvSpPr>
        <p:spPr/>
        <p:txBody>
          <a:bodyPr/>
          <a:lstStyle/>
          <a:p>
            <a:r>
              <a:rPr lang="de-DE" dirty="0"/>
              <a:t>Die biographische Bedeutung der Kinder- und Jugendarbeit im Lebensverlauf</a:t>
            </a:r>
          </a:p>
        </p:txBody>
      </p:sp>
      <p:sp>
        <p:nvSpPr>
          <p:cNvPr id="6" name="Foliennummernplatzhalter 5">
            <a:extLst>
              <a:ext uri="{FF2B5EF4-FFF2-40B4-BE49-F238E27FC236}">
                <a16:creationId xmlns:a16="http://schemas.microsoft.com/office/drawing/2014/main" id="{FB858A89-CC61-7845-8A73-763AF8C51C7E}"/>
              </a:ext>
            </a:extLst>
          </p:cNvPr>
          <p:cNvSpPr>
            <a:spLocks noGrp="1"/>
          </p:cNvSpPr>
          <p:nvPr>
            <p:ph type="sldNum" sz="quarter" idx="12"/>
          </p:nvPr>
        </p:nvSpPr>
        <p:spPr/>
        <p:txBody>
          <a:bodyPr/>
          <a:lstStyle/>
          <a:p>
            <a:fld id="{2155E1C8-C15B-4C47-AD9F-B8F50D129449}" type="slidenum">
              <a:rPr lang="de-DE" smtClean="0"/>
              <a:t>2</a:t>
            </a:fld>
            <a:endParaRPr lang="de-DE"/>
          </a:p>
        </p:txBody>
      </p:sp>
    </p:spTree>
    <p:extLst>
      <p:ext uri="{BB962C8B-B14F-4D97-AF65-F5344CB8AC3E}">
        <p14:creationId xmlns:p14="http://schemas.microsoft.com/office/powerpoint/2010/main" val="108156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EBDFF29-537B-9C6C-A23D-45B7920597C7}"/>
              </a:ext>
            </a:extLst>
          </p:cNvPr>
          <p:cNvSpPr>
            <a:spLocks noGrp="1"/>
          </p:cNvSpPr>
          <p:nvPr>
            <p:ph type="title"/>
          </p:nvPr>
        </p:nvSpPr>
        <p:spPr/>
        <p:txBody>
          <a:bodyPr/>
          <a:lstStyle/>
          <a:p>
            <a:r>
              <a:rPr lang="de-DE" dirty="0"/>
              <a:t>Literatur</a:t>
            </a:r>
          </a:p>
        </p:txBody>
      </p:sp>
      <p:sp>
        <p:nvSpPr>
          <p:cNvPr id="5" name="Inhaltsplatzhalter 4">
            <a:extLst>
              <a:ext uri="{FF2B5EF4-FFF2-40B4-BE49-F238E27FC236}">
                <a16:creationId xmlns:a16="http://schemas.microsoft.com/office/drawing/2014/main" id="{FB00C3DB-4CCE-4B87-AB5C-1C6245875B71}"/>
              </a:ext>
            </a:extLst>
          </p:cNvPr>
          <p:cNvSpPr>
            <a:spLocks noGrp="1"/>
          </p:cNvSpPr>
          <p:nvPr>
            <p:ph idx="1"/>
          </p:nvPr>
        </p:nvSpPr>
        <p:spPr>
          <a:xfrm>
            <a:off x="551384" y="1134737"/>
            <a:ext cx="11088000" cy="5102471"/>
          </a:xfrm>
        </p:spPr>
        <p:txBody>
          <a:bodyPr>
            <a:normAutofit fontScale="62500" lnSpcReduction="20000"/>
          </a:bodyPr>
          <a:lstStyle/>
          <a:p>
            <a:endParaRPr lang="de-DE" dirty="0"/>
          </a:p>
          <a:p>
            <a:pPr indent="-457200">
              <a:lnSpc>
                <a:spcPct val="120000"/>
              </a:lnSpc>
              <a:spcAft>
                <a:spcPts val="300"/>
              </a:spcAft>
            </a:pPr>
            <a:r>
              <a:rPr lang="de-DE" sz="3200" dirty="0"/>
              <a:t>Deinet, U., Icking, M., Nüsken, D. &amp; Schmidt, H. (2017). </a:t>
            </a:r>
            <a:r>
              <a:rPr lang="de-DE" sz="3200" i="1" dirty="0"/>
              <a:t>Potentiale der Offenen Kinder- und Jugendarbeit. Innen- und Außensichten</a:t>
            </a:r>
            <a:r>
              <a:rPr lang="de-DE" sz="3200" dirty="0"/>
              <a:t>. Weinheim &amp; Basel: Beltz Juventa.</a:t>
            </a:r>
          </a:p>
          <a:p>
            <a:pPr indent="-457200">
              <a:lnSpc>
                <a:spcPct val="120000"/>
              </a:lnSpc>
              <a:spcAft>
                <a:spcPts val="300"/>
              </a:spcAft>
            </a:pPr>
            <a:r>
              <a:rPr lang="de-DE" sz="3200" dirty="0"/>
              <a:t>Hallmann, J. &amp; </a:t>
            </a:r>
            <a:r>
              <a:rPr lang="de-DE" sz="3200" dirty="0" err="1"/>
              <a:t>Sass</a:t>
            </a:r>
            <a:r>
              <a:rPr lang="de-DE" sz="3200" dirty="0"/>
              <a:t>, E. (2022). </a:t>
            </a:r>
            <a:r>
              <a:rPr lang="de-DE" sz="3200" i="1" dirty="0"/>
              <a:t>Potenziale der Kinder- und Jugendarbeit. Begriffe, Diskurse und empirische Befunde auf Basis von AID:A 2020 NRW+. </a:t>
            </a:r>
            <a:r>
              <a:rPr lang="de-DE" sz="3200" dirty="0"/>
              <a:t>Weinheim und Basel: Beltz Juventa.</a:t>
            </a:r>
          </a:p>
          <a:p>
            <a:pPr indent="-457200">
              <a:lnSpc>
                <a:spcPct val="120000"/>
              </a:lnSpc>
              <a:spcAft>
                <a:spcPts val="300"/>
              </a:spcAft>
            </a:pPr>
            <a:r>
              <a:rPr lang="de-DE" sz="3200" dirty="0"/>
              <a:t>Kilb, R. (2009). 25 Jahre später… Wie ehemalige Jugendzentrumsbesucher heute ihre Erfahrungen und ihre Zeit als Besucher der Offenen Jugendarbeit einschätzen, </a:t>
            </a:r>
            <a:r>
              <a:rPr lang="de-DE" sz="3200" i="1" dirty="0"/>
              <a:t>deutsche </a:t>
            </a:r>
            <a:r>
              <a:rPr lang="de-DE" sz="3200" i="1" dirty="0" err="1"/>
              <a:t>jugend</a:t>
            </a:r>
            <a:r>
              <a:rPr lang="de-DE" sz="3200" dirty="0"/>
              <a:t>, 327-336.</a:t>
            </a:r>
          </a:p>
          <a:p>
            <a:pPr indent="-457200">
              <a:lnSpc>
                <a:spcPct val="120000"/>
              </a:lnSpc>
              <a:spcAft>
                <a:spcPts val="300"/>
              </a:spcAft>
            </a:pPr>
            <a:r>
              <a:rPr lang="de-DE" sz="3200" dirty="0"/>
              <a:t>Kreher, T. (2008). Jugendverbände, Kompetenzentwicklung und biografische Nachhaltigkeit. In: W. Lindner (Hrsg.), Kinder- und Jugendarbeit wirkt (109-124). Wiesbaden: VS Verlag für Sozialwissenschaften.</a:t>
            </a:r>
          </a:p>
          <a:p>
            <a:pPr indent="-457200">
              <a:lnSpc>
                <a:spcPct val="120000"/>
              </a:lnSpc>
              <a:spcAft>
                <a:spcPts val="300"/>
              </a:spcAft>
            </a:pPr>
            <a:r>
              <a:rPr lang="de-DE" sz="3200" dirty="0"/>
              <a:t>Lindner, W. (2008). </a:t>
            </a:r>
            <a:r>
              <a:rPr lang="de-DE" sz="3200" i="1" dirty="0"/>
              <a:t>Kinder- und Jugendarbeit wirkt. Aktuelle und ausgewählte Evaluationsergebnisse der Kinder- und Jugendarbeit. </a:t>
            </a:r>
            <a:r>
              <a:rPr lang="de-DE" sz="3200" dirty="0"/>
              <a:t>Wiesbaden: Springer VS.</a:t>
            </a:r>
          </a:p>
          <a:p>
            <a:pPr indent="-457200">
              <a:lnSpc>
                <a:spcPct val="120000"/>
              </a:lnSpc>
              <a:spcAft>
                <a:spcPts val="300"/>
              </a:spcAft>
            </a:pPr>
            <a:r>
              <a:rPr lang="de-DE" sz="3200" dirty="0"/>
              <a:t>Meyer, T. &amp; Rahn, S. (2023). Hätte es euch nicht gegeben, wäre mein Leben (vielleicht) anders verlaufen. Fallstudien zur biografischen Bedeutung von Offener Kinder- und Jugendarbeit, </a:t>
            </a:r>
            <a:r>
              <a:rPr lang="de-DE" sz="3200" i="1" dirty="0"/>
              <a:t>deutsche </a:t>
            </a:r>
            <a:r>
              <a:rPr lang="de-DE" sz="3200" i="1" dirty="0" err="1"/>
              <a:t>jugend</a:t>
            </a:r>
            <a:r>
              <a:rPr lang="de-DE" sz="3200" dirty="0"/>
              <a:t>, 71, 12, 511-520. </a:t>
            </a:r>
          </a:p>
          <a:p>
            <a:pPr indent="-457200">
              <a:lnSpc>
                <a:spcPct val="120000"/>
              </a:lnSpc>
              <a:spcAft>
                <a:spcPts val="300"/>
              </a:spcAft>
            </a:pPr>
            <a:r>
              <a:rPr lang="de-DE" sz="3200" dirty="0"/>
              <a:t>Rahn, S., Lück-</a:t>
            </a:r>
            <a:r>
              <a:rPr lang="de-DE" sz="3200" dirty="0" err="1"/>
              <a:t>Filsinger</a:t>
            </a:r>
            <a:r>
              <a:rPr lang="de-DE" sz="3200" dirty="0"/>
              <a:t>, M. &amp; Ramirez, K. (2025). Empirische Einblicke in die Geschichte der Offenen Kinder- und Jugendarbeit im Saarland, </a:t>
            </a:r>
            <a:r>
              <a:rPr lang="de-DE" sz="3200" i="1" dirty="0"/>
              <a:t>deutsche </a:t>
            </a:r>
            <a:r>
              <a:rPr lang="de-DE" sz="3200" i="1" dirty="0" err="1"/>
              <a:t>jugend</a:t>
            </a:r>
            <a:r>
              <a:rPr lang="de-DE" sz="3200" dirty="0"/>
              <a:t>, 73, 8,265-275.</a:t>
            </a:r>
          </a:p>
          <a:p>
            <a:pPr indent="-457200"/>
            <a:endParaRPr lang="de-DE" dirty="0"/>
          </a:p>
        </p:txBody>
      </p:sp>
      <p:sp>
        <p:nvSpPr>
          <p:cNvPr id="3" name="Datumsplatzhalter 2">
            <a:extLst>
              <a:ext uri="{FF2B5EF4-FFF2-40B4-BE49-F238E27FC236}">
                <a16:creationId xmlns:a16="http://schemas.microsoft.com/office/drawing/2014/main" id="{7D536FF1-FF7B-A6E0-657B-7378F41B73FA}"/>
              </a:ext>
            </a:extLst>
          </p:cNvPr>
          <p:cNvSpPr>
            <a:spLocks noGrp="1"/>
          </p:cNvSpPr>
          <p:nvPr>
            <p:ph type="dt" sz="half" idx="10"/>
          </p:nvPr>
        </p:nvSpPr>
        <p:spPr/>
        <p:txBody>
          <a:bodyPr/>
          <a:lstStyle/>
          <a:p>
            <a:fld id="{55DFDDBD-B5FE-45E4-B88B-C06EBFBE6AB9}" type="datetime4">
              <a:rPr lang="de-DE" smtClean="0"/>
              <a:t>21. Februar 2026</a:t>
            </a:fld>
            <a:endParaRPr lang="de-DE"/>
          </a:p>
        </p:txBody>
      </p:sp>
      <p:sp>
        <p:nvSpPr>
          <p:cNvPr id="6" name="Fußzeilenplatzhalter 5">
            <a:extLst>
              <a:ext uri="{FF2B5EF4-FFF2-40B4-BE49-F238E27FC236}">
                <a16:creationId xmlns:a16="http://schemas.microsoft.com/office/drawing/2014/main" id="{2B2B91FC-478F-08E2-370A-73EEE4697C1C}"/>
              </a:ext>
            </a:extLst>
          </p:cNvPr>
          <p:cNvSpPr>
            <a:spLocks noGrp="1"/>
          </p:cNvSpPr>
          <p:nvPr>
            <p:ph type="ftr" sz="quarter" idx="11"/>
          </p:nvPr>
        </p:nvSpPr>
        <p:spPr/>
        <p:txBody>
          <a:bodyPr/>
          <a:lstStyle/>
          <a:p>
            <a:r>
              <a:rPr lang="de-DE"/>
              <a:t>Die biographische Bedeutung der Kinder- und Jugendarbeit im Lebensverlauf</a:t>
            </a:r>
          </a:p>
        </p:txBody>
      </p:sp>
      <p:sp>
        <p:nvSpPr>
          <p:cNvPr id="7" name="Foliennummernplatzhalter 6">
            <a:extLst>
              <a:ext uri="{FF2B5EF4-FFF2-40B4-BE49-F238E27FC236}">
                <a16:creationId xmlns:a16="http://schemas.microsoft.com/office/drawing/2014/main" id="{C4B009F1-47F8-EFA4-040D-A3AEA3FC77B2}"/>
              </a:ext>
            </a:extLst>
          </p:cNvPr>
          <p:cNvSpPr>
            <a:spLocks noGrp="1"/>
          </p:cNvSpPr>
          <p:nvPr>
            <p:ph type="sldNum" sz="quarter" idx="12"/>
          </p:nvPr>
        </p:nvSpPr>
        <p:spPr/>
        <p:txBody>
          <a:bodyPr/>
          <a:lstStyle/>
          <a:p>
            <a:fld id="{2155E1C8-C15B-4C47-AD9F-B8F50D129449}" type="slidenum">
              <a:rPr lang="de-DE" smtClean="0"/>
              <a:t>20</a:t>
            </a:fld>
            <a:endParaRPr lang="de-DE"/>
          </a:p>
        </p:txBody>
      </p:sp>
    </p:spTree>
    <p:extLst>
      <p:ext uri="{BB962C8B-B14F-4D97-AF65-F5344CB8AC3E}">
        <p14:creationId xmlns:p14="http://schemas.microsoft.com/office/powerpoint/2010/main" val="381043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EECEE-9A88-9D3F-8459-8C041D6EA964}"/>
              </a:ext>
            </a:extLst>
          </p:cNvPr>
          <p:cNvSpPr>
            <a:spLocks noGrp="1"/>
          </p:cNvSpPr>
          <p:nvPr>
            <p:ph type="title"/>
          </p:nvPr>
        </p:nvSpPr>
        <p:spPr>
          <a:xfrm>
            <a:off x="551384" y="620792"/>
            <a:ext cx="9433048" cy="864000"/>
          </a:xfrm>
        </p:spPr>
        <p:txBody>
          <a:bodyPr anchor="t">
            <a:normAutofit/>
          </a:bodyPr>
          <a:lstStyle/>
          <a:p>
            <a:r>
              <a:rPr lang="de-DE" dirty="0"/>
              <a:t>Vielen Dank für Eure Aufmerksamkeit!</a:t>
            </a:r>
          </a:p>
        </p:txBody>
      </p:sp>
      <p:sp>
        <p:nvSpPr>
          <p:cNvPr id="3" name="Inhaltsplatzhalter 2">
            <a:extLst>
              <a:ext uri="{FF2B5EF4-FFF2-40B4-BE49-F238E27FC236}">
                <a16:creationId xmlns:a16="http://schemas.microsoft.com/office/drawing/2014/main" id="{71CD2BB2-0B23-118C-8447-DC9F0B918756}"/>
              </a:ext>
            </a:extLst>
          </p:cNvPr>
          <p:cNvSpPr>
            <a:spLocks noGrp="1"/>
          </p:cNvSpPr>
          <p:nvPr>
            <p:ph idx="1"/>
          </p:nvPr>
        </p:nvSpPr>
        <p:spPr>
          <a:xfrm>
            <a:off x="551384" y="2853352"/>
            <a:ext cx="3744416" cy="3023920"/>
          </a:xfrm>
        </p:spPr>
        <p:txBody>
          <a:bodyPr>
            <a:normAutofit/>
          </a:bodyPr>
          <a:lstStyle/>
          <a:p>
            <a:r>
              <a:rPr lang="de-DE" dirty="0"/>
              <a:t>Thomas Coelen</a:t>
            </a:r>
          </a:p>
          <a:p>
            <a:r>
              <a:rPr lang="de-DE" dirty="0"/>
              <a:t>Simon Hemmerich</a:t>
            </a:r>
          </a:p>
          <a:p>
            <a:r>
              <a:rPr lang="de-DE" dirty="0"/>
              <a:t>Emma Stahr</a:t>
            </a:r>
          </a:p>
          <a:p>
            <a:r>
              <a:rPr lang="de-DE" dirty="0"/>
              <a:t>(und weitere Siegener KollegInnen)</a:t>
            </a:r>
          </a:p>
        </p:txBody>
      </p:sp>
      <p:sp>
        <p:nvSpPr>
          <p:cNvPr id="4" name="Datumsplatzhalter 3">
            <a:extLst>
              <a:ext uri="{FF2B5EF4-FFF2-40B4-BE49-F238E27FC236}">
                <a16:creationId xmlns:a16="http://schemas.microsoft.com/office/drawing/2014/main" id="{892BF9CA-3BD1-CCA5-B7CE-9BF3B2787AD5}"/>
              </a:ext>
            </a:extLst>
          </p:cNvPr>
          <p:cNvSpPr>
            <a:spLocks noGrp="1"/>
          </p:cNvSpPr>
          <p:nvPr>
            <p:ph type="dt" sz="half" idx="10"/>
          </p:nvPr>
        </p:nvSpPr>
        <p:spPr>
          <a:xfrm>
            <a:off x="9840416" y="6453352"/>
            <a:ext cx="1512000" cy="144000"/>
          </a:xfrm>
        </p:spPr>
        <p:txBody>
          <a:bodyPr anchor="t">
            <a:normAutofit/>
          </a:bodyPr>
          <a:lstStyle/>
          <a:p>
            <a:pPr>
              <a:lnSpc>
                <a:spcPct val="90000"/>
              </a:lnSpc>
              <a:spcAft>
                <a:spcPts val="600"/>
              </a:spcAft>
            </a:pPr>
            <a:fld id="{13E87F64-D07A-4915-8210-415131808DD5}" type="datetime4">
              <a:rPr lang="de-DE" sz="700" smtClean="0"/>
              <a:t>21. Februar 2026</a:t>
            </a:fld>
            <a:endParaRPr lang="de-DE" sz="700"/>
          </a:p>
        </p:txBody>
      </p:sp>
      <p:sp>
        <p:nvSpPr>
          <p:cNvPr id="5" name="Fußzeilenplatzhalter 4">
            <a:extLst>
              <a:ext uri="{FF2B5EF4-FFF2-40B4-BE49-F238E27FC236}">
                <a16:creationId xmlns:a16="http://schemas.microsoft.com/office/drawing/2014/main" id="{85FD6B51-6B7B-8FC9-4050-50BF3EFAAE2C}"/>
              </a:ext>
            </a:extLst>
          </p:cNvPr>
          <p:cNvSpPr>
            <a:spLocks noGrp="1"/>
          </p:cNvSpPr>
          <p:nvPr>
            <p:ph type="ftr" sz="quarter" idx="11"/>
          </p:nvPr>
        </p:nvSpPr>
        <p:spPr>
          <a:xfrm>
            <a:off x="5375920" y="6453336"/>
            <a:ext cx="4320000" cy="144000"/>
          </a:xfrm>
        </p:spPr>
        <p:txBody>
          <a:bodyPr anchor="t">
            <a:normAutofit/>
          </a:bodyPr>
          <a:lstStyle/>
          <a:p>
            <a:pPr>
              <a:lnSpc>
                <a:spcPct val="90000"/>
              </a:lnSpc>
              <a:spcAft>
                <a:spcPts val="600"/>
              </a:spcAft>
            </a:pPr>
            <a:r>
              <a:rPr lang="de-DE" sz="700"/>
              <a:t>Die biographische Bedeutung der Kinder- und Jugendarbeit im Lebensverlauf</a:t>
            </a:r>
          </a:p>
        </p:txBody>
      </p:sp>
      <p:sp>
        <p:nvSpPr>
          <p:cNvPr id="6" name="Foliennummernplatzhalter 5">
            <a:extLst>
              <a:ext uri="{FF2B5EF4-FFF2-40B4-BE49-F238E27FC236}">
                <a16:creationId xmlns:a16="http://schemas.microsoft.com/office/drawing/2014/main" id="{6560FA03-A396-3906-5C1D-6D45E05B1127}"/>
              </a:ext>
            </a:extLst>
          </p:cNvPr>
          <p:cNvSpPr>
            <a:spLocks noGrp="1"/>
          </p:cNvSpPr>
          <p:nvPr>
            <p:ph type="sldNum" sz="quarter" idx="12"/>
          </p:nvPr>
        </p:nvSpPr>
        <p:spPr>
          <a:xfrm>
            <a:off x="11352584" y="6453336"/>
            <a:ext cx="289248" cy="144000"/>
          </a:xfrm>
        </p:spPr>
        <p:txBody>
          <a:bodyPr anchor="t">
            <a:normAutofit/>
          </a:bodyPr>
          <a:lstStyle/>
          <a:p>
            <a:pPr>
              <a:lnSpc>
                <a:spcPct val="90000"/>
              </a:lnSpc>
              <a:spcAft>
                <a:spcPts val="600"/>
              </a:spcAft>
            </a:pPr>
            <a:fld id="{2155E1C8-C15B-4C47-AD9F-B8F50D129449}" type="slidenum">
              <a:rPr lang="de-DE" sz="900" smtClean="0"/>
              <a:pPr>
                <a:lnSpc>
                  <a:spcPct val="90000"/>
                </a:lnSpc>
                <a:spcAft>
                  <a:spcPts val="600"/>
                </a:spcAft>
              </a:pPr>
              <a:t>21</a:t>
            </a:fld>
            <a:endParaRPr lang="de-DE" sz="900"/>
          </a:p>
        </p:txBody>
      </p:sp>
      <p:pic>
        <p:nvPicPr>
          <p:cNvPr id="9" name="Bildplatzhalter 8" descr="Ein Bild, das Handschrift, Text, Büroausstattung, Schreibwaren enthält.&#10;&#10;KI-generierte Inhalte können fehlerhaft sein.">
            <a:extLst>
              <a:ext uri="{FF2B5EF4-FFF2-40B4-BE49-F238E27FC236}">
                <a16:creationId xmlns:a16="http://schemas.microsoft.com/office/drawing/2014/main" id="{925C582A-1C1E-60EE-4040-FBAF08994F6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r="10145" b="1"/>
          <a:stretch>
            <a:fillRect/>
          </a:stretch>
        </p:blipFill>
        <p:spPr>
          <a:xfrm>
            <a:off x="4440397" y="585397"/>
            <a:ext cx="7608168" cy="5651811"/>
          </a:xfrm>
          <a:noFill/>
        </p:spPr>
      </p:pic>
    </p:spTree>
    <p:extLst>
      <p:ext uri="{BB962C8B-B14F-4D97-AF65-F5344CB8AC3E}">
        <p14:creationId xmlns:p14="http://schemas.microsoft.com/office/powerpoint/2010/main" val="197173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6665A-67BC-B96F-AAA5-B9C466C953BA}"/>
              </a:ext>
            </a:extLst>
          </p:cNvPr>
          <p:cNvSpPr>
            <a:spLocks noGrp="1"/>
          </p:cNvSpPr>
          <p:nvPr>
            <p:ph type="title"/>
          </p:nvPr>
        </p:nvSpPr>
        <p:spPr/>
        <p:txBody>
          <a:bodyPr/>
          <a:lstStyle/>
          <a:p>
            <a:r>
              <a:rPr lang="de-DE" sz="3200" dirty="0"/>
              <a:t>1. Ausgangsüberlegungen</a:t>
            </a:r>
          </a:p>
        </p:txBody>
      </p:sp>
    </p:spTree>
    <p:extLst>
      <p:ext uri="{BB962C8B-B14F-4D97-AF65-F5344CB8AC3E}">
        <p14:creationId xmlns:p14="http://schemas.microsoft.com/office/powerpoint/2010/main" val="160603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CA29E-925F-6722-701E-C797D4A80C46}"/>
              </a:ext>
            </a:extLst>
          </p:cNvPr>
          <p:cNvSpPr>
            <a:spLocks noGrp="1"/>
          </p:cNvSpPr>
          <p:nvPr>
            <p:ph type="title"/>
          </p:nvPr>
        </p:nvSpPr>
        <p:spPr/>
        <p:txBody>
          <a:bodyPr/>
          <a:lstStyle/>
          <a:p>
            <a:r>
              <a:rPr lang="de-DE" dirty="0"/>
              <a:t>Ausgangspunkt</a:t>
            </a:r>
          </a:p>
        </p:txBody>
      </p:sp>
      <p:sp>
        <p:nvSpPr>
          <p:cNvPr id="3" name="Inhaltsplatzhalter 2">
            <a:extLst>
              <a:ext uri="{FF2B5EF4-FFF2-40B4-BE49-F238E27FC236}">
                <a16:creationId xmlns:a16="http://schemas.microsoft.com/office/drawing/2014/main" id="{51040087-AEBE-5AE5-E887-DC92E2E8B27B}"/>
              </a:ext>
            </a:extLst>
          </p:cNvPr>
          <p:cNvSpPr>
            <a:spLocks noGrp="1"/>
          </p:cNvSpPr>
          <p:nvPr>
            <p:ph idx="1"/>
          </p:nvPr>
        </p:nvSpPr>
        <p:spPr>
          <a:xfrm>
            <a:off x="551384" y="1484792"/>
            <a:ext cx="11088000" cy="4464000"/>
          </a:xfrm>
        </p:spPr>
        <p:txBody>
          <a:bodyPr>
            <a:noAutofit/>
          </a:bodyPr>
          <a:lstStyle/>
          <a:p>
            <a:pPr marL="0" indent="0">
              <a:buNone/>
            </a:pPr>
            <a:r>
              <a:rPr lang="de-DE" sz="2400" b="1" dirty="0"/>
              <a:t>Hat Kinder- und Jugendarbeit biographische Bedeutungen? Wenn ja, welche?</a:t>
            </a:r>
          </a:p>
          <a:p>
            <a:pPr marL="342900" lvl="1" indent="-342900" algn="just">
              <a:spcBef>
                <a:spcPts val="600"/>
              </a:spcBef>
              <a:spcAft>
                <a:spcPts val="600"/>
              </a:spcAft>
              <a:buFont typeface="Arial" panose="020B0604020202020204" pitchFamily="34" charset="0"/>
              <a:buChar char="•"/>
            </a:pPr>
            <a:r>
              <a:rPr lang="de-DE" sz="2200" b="0" dirty="0">
                <a:solidFill>
                  <a:schemeClr val="tx1"/>
                </a:solidFill>
              </a:rPr>
              <a:t>… wird häufig hypothetisch bejaht.</a:t>
            </a:r>
          </a:p>
          <a:p>
            <a:pPr marL="342900" lvl="1" indent="-342900" algn="just">
              <a:spcBef>
                <a:spcPts val="600"/>
              </a:spcBef>
              <a:spcAft>
                <a:spcPts val="600"/>
              </a:spcAft>
              <a:buFont typeface="Arial" panose="020B0604020202020204" pitchFamily="34" charset="0"/>
              <a:buChar char="•"/>
            </a:pPr>
            <a:r>
              <a:rPr lang="de-DE" sz="2200" b="0" dirty="0">
                <a:solidFill>
                  <a:schemeClr val="tx1"/>
                </a:solidFill>
              </a:rPr>
              <a:t>KJA „wirkt“ </a:t>
            </a:r>
            <a:r>
              <a:rPr lang="de-DE" sz="1600" b="0" dirty="0">
                <a:solidFill>
                  <a:schemeClr val="tx1"/>
                </a:solidFill>
              </a:rPr>
              <a:t>(Lindner, 2008).</a:t>
            </a:r>
          </a:p>
          <a:p>
            <a:pPr marL="342900" lvl="1" indent="-342900" algn="just">
              <a:spcBef>
                <a:spcPts val="600"/>
              </a:spcBef>
              <a:spcAft>
                <a:spcPts val="600"/>
              </a:spcAft>
              <a:buFont typeface="Arial" panose="020B0604020202020204" pitchFamily="34" charset="0"/>
              <a:buChar char="•"/>
            </a:pPr>
            <a:r>
              <a:rPr lang="de-DE" sz="2200" b="0" dirty="0">
                <a:solidFill>
                  <a:schemeClr val="tx1"/>
                </a:solidFill>
              </a:rPr>
              <a:t>„Potenziale“ der KJA </a:t>
            </a:r>
            <a:r>
              <a:rPr lang="de-DE" sz="1600" b="0" dirty="0">
                <a:solidFill>
                  <a:schemeClr val="tx1"/>
                </a:solidFill>
              </a:rPr>
              <a:t>(z. B. Deinet et al., 2017; Hallmann &amp; </a:t>
            </a:r>
            <a:r>
              <a:rPr lang="de-DE" sz="1600" b="0" dirty="0" err="1">
                <a:solidFill>
                  <a:schemeClr val="tx1"/>
                </a:solidFill>
              </a:rPr>
              <a:t>Sass</a:t>
            </a:r>
            <a:r>
              <a:rPr lang="de-DE" sz="1600" b="0" dirty="0">
                <a:solidFill>
                  <a:schemeClr val="tx1"/>
                </a:solidFill>
              </a:rPr>
              <a:t>, 2022).</a:t>
            </a:r>
          </a:p>
          <a:p>
            <a:pPr marL="342900" lvl="1" indent="-342900" algn="just">
              <a:spcBef>
                <a:spcPts val="600"/>
              </a:spcBef>
              <a:spcAft>
                <a:spcPts val="600"/>
              </a:spcAft>
              <a:buFont typeface="Arial" panose="020B0604020202020204" pitchFamily="34" charset="0"/>
              <a:buChar char="•"/>
            </a:pPr>
            <a:r>
              <a:rPr lang="de-DE" sz="2200" b="0" dirty="0">
                <a:solidFill>
                  <a:schemeClr val="tx1"/>
                </a:solidFill>
              </a:rPr>
              <a:t>Retrospektive Studien deuten nachhaltige biographische Bedeutungen an, </a:t>
            </a:r>
          </a:p>
          <a:p>
            <a:pPr lvl="1" algn="just">
              <a:spcBef>
                <a:spcPts val="600"/>
              </a:spcBef>
              <a:spcAft>
                <a:spcPts val="600"/>
              </a:spcAft>
            </a:pPr>
            <a:r>
              <a:rPr lang="de-DE" sz="2200" b="0" dirty="0">
                <a:solidFill>
                  <a:schemeClr val="tx1"/>
                </a:solidFill>
              </a:rPr>
              <a:t>	sind aber auf einzelne, regionale und handlungsfeldspezifische Erhebungen begrenzt </a:t>
            </a:r>
            <a:br>
              <a:rPr lang="de-DE" sz="2200" b="0" dirty="0">
                <a:solidFill>
                  <a:schemeClr val="tx1"/>
                </a:solidFill>
              </a:rPr>
            </a:br>
            <a:r>
              <a:rPr lang="de-DE" sz="2200" b="0" dirty="0">
                <a:solidFill>
                  <a:schemeClr val="tx1"/>
                </a:solidFill>
              </a:rPr>
              <a:t>	</a:t>
            </a:r>
            <a:r>
              <a:rPr lang="de-DE" sz="1600" b="0" dirty="0">
                <a:solidFill>
                  <a:schemeClr val="tx1"/>
                </a:solidFill>
              </a:rPr>
              <a:t>(z.B. Kreher, 2008; Meyer &amp; Rahn, 2023; Rahn, Lück-</a:t>
            </a:r>
            <a:r>
              <a:rPr lang="de-DE" sz="1600" b="0" dirty="0" err="1">
                <a:solidFill>
                  <a:schemeClr val="tx1"/>
                </a:solidFill>
              </a:rPr>
              <a:t>Filsinger</a:t>
            </a:r>
            <a:r>
              <a:rPr lang="de-DE" sz="1600" b="0" dirty="0">
                <a:solidFill>
                  <a:schemeClr val="tx1"/>
                </a:solidFill>
              </a:rPr>
              <a:t> &amp; Ramirez, 2025; Kilb, 2009)</a:t>
            </a:r>
            <a:r>
              <a:rPr lang="de-DE" sz="2200" b="0" dirty="0">
                <a:solidFill>
                  <a:schemeClr val="tx1"/>
                </a:solidFill>
              </a:rPr>
              <a:t>.</a:t>
            </a:r>
          </a:p>
          <a:p>
            <a:pPr marL="342900" lvl="1" indent="-342900" algn="just">
              <a:spcBef>
                <a:spcPts val="600"/>
              </a:spcBef>
              <a:spcAft>
                <a:spcPts val="600"/>
              </a:spcAft>
              <a:buFont typeface="Arial" panose="020B0604020202020204" pitchFamily="34" charset="0"/>
              <a:buChar char="•"/>
            </a:pPr>
            <a:r>
              <a:rPr lang="de-DE" sz="2200" b="0" dirty="0">
                <a:solidFill>
                  <a:schemeClr val="tx1"/>
                </a:solidFill>
              </a:rPr>
              <a:t>Langzeitstudien (z. B. </a:t>
            </a:r>
            <a:r>
              <a:rPr lang="de-DE" sz="2200" b="0" dirty="0" err="1">
                <a:solidFill>
                  <a:schemeClr val="tx1"/>
                </a:solidFill>
              </a:rPr>
              <a:t>LifE</a:t>
            </a:r>
            <a:r>
              <a:rPr lang="de-DE" sz="2200" b="0" dirty="0">
                <a:solidFill>
                  <a:schemeClr val="tx1"/>
                </a:solidFill>
              </a:rPr>
              <a:t>, AID:A, NEPS) beziehen KJA bislang kaum ein.</a:t>
            </a:r>
          </a:p>
        </p:txBody>
      </p:sp>
      <p:sp>
        <p:nvSpPr>
          <p:cNvPr id="5" name="Datumsplatzhalter 4">
            <a:extLst>
              <a:ext uri="{FF2B5EF4-FFF2-40B4-BE49-F238E27FC236}">
                <a16:creationId xmlns:a16="http://schemas.microsoft.com/office/drawing/2014/main" id="{158EEA06-4390-2988-655D-AF8A10094C53}"/>
              </a:ext>
            </a:extLst>
          </p:cNvPr>
          <p:cNvSpPr>
            <a:spLocks noGrp="1"/>
          </p:cNvSpPr>
          <p:nvPr>
            <p:ph type="dt" sz="half" idx="10"/>
          </p:nvPr>
        </p:nvSpPr>
        <p:spPr/>
        <p:txBody>
          <a:bodyPr/>
          <a:lstStyle/>
          <a:p>
            <a:fld id="{C59498BB-AA01-419A-BD8B-812DB7DD1C03}" type="datetime4">
              <a:rPr lang="de-DE" smtClean="0"/>
              <a:t>21. Februar 2026</a:t>
            </a:fld>
            <a:endParaRPr lang="de-DE"/>
          </a:p>
        </p:txBody>
      </p:sp>
      <p:sp>
        <p:nvSpPr>
          <p:cNvPr id="6" name="Fußzeilenplatzhalter 5">
            <a:extLst>
              <a:ext uri="{FF2B5EF4-FFF2-40B4-BE49-F238E27FC236}">
                <a16:creationId xmlns:a16="http://schemas.microsoft.com/office/drawing/2014/main" id="{869A77DF-D9F1-B8B1-7796-14EAECD39098}"/>
              </a:ext>
            </a:extLst>
          </p:cNvPr>
          <p:cNvSpPr>
            <a:spLocks noGrp="1"/>
          </p:cNvSpPr>
          <p:nvPr>
            <p:ph type="ftr" sz="quarter" idx="11"/>
          </p:nvPr>
        </p:nvSpPr>
        <p:spPr/>
        <p:txBody>
          <a:bodyPr/>
          <a:lstStyle/>
          <a:p>
            <a:r>
              <a:rPr lang="de-DE"/>
              <a:t>Die biographische Bedeutung der Kinder- und Jugendarbeit im Lebensverlauf</a:t>
            </a:r>
          </a:p>
        </p:txBody>
      </p:sp>
      <p:sp>
        <p:nvSpPr>
          <p:cNvPr id="7" name="Foliennummernplatzhalter 6">
            <a:extLst>
              <a:ext uri="{FF2B5EF4-FFF2-40B4-BE49-F238E27FC236}">
                <a16:creationId xmlns:a16="http://schemas.microsoft.com/office/drawing/2014/main" id="{094C2440-C12B-98DC-D9A5-199A93AA2C9E}"/>
              </a:ext>
            </a:extLst>
          </p:cNvPr>
          <p:cNvSpPr>
            <a:spLocks noGrp="1"/>
          </p:cNvSpPr>
          <p:nvPr>
            <p:ph type="sldNum" sz="quarter" idx="12"/>
          </p:nvPr>
        </p:nvSpPr>
        <p:spPr/>
        <p:txBody>
          <a:bodyPr/>
          <a:lstStyle/>
          <a:p>
            <a:fld id="{2155E1C8-C15B-4C47-AD9F-B8F50D129449}" type="slidenum">
              <a:rPr lang="de-DE" smtClean="0"/>
              <a:t>4</a:t>
            </a:fld>
            <a:endParaRPr lang="de-DE"/>
          </a:p>
        </p:txBody>
      </p:sp>
    </p:spTree>
    <p:extLst>
      <p:ext uri="{BB962C8B-B14F-4D97-AF65-F5344CB8AC3E}">
        <p14:creationId xmlns:p14="http://schemas.microsoft.com/office/powerpoint/2010/main" val="206821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101E1-F00C-8112-CCFA-BF7976C4C46A}"/>
            </a:ext>
          </a:extLst>
        </p:cNvPr>
        <p:cNvGrpSpPr/>
        <p:nvPr/>
      </p:nvGrpSpPr>
      <p:grpSpPr>
        <a:xfrm>
          <a:off x="0" y="0"/>
          <a:ext cx="0" cy="0"/>
          <a:chOff x="0" y="0"/>
          <a:chExt cx="0" cy="0"/>
        </a:xfrm>
      </p:grpSpPr>
      <p:sp>
        <p:nvSpPr>
          <p:cNvPr id="4" name="Datumsplatzhalter 3">
            <a:extLst>
              <a:ext uri="{FF2B5EF4-FFF2-40B4-BE49-F238E27FC236}">
                <a16:creationId xmlns:a16="http://schemas.microsoft.com/office/drawing/2014/main" id="{AB223CF4-F20B-E9B4-81CB-BB831DF8C1B2}"/>
              </a:ext>
            </a:extLst>
          </p:cNvPr>
          <p:cNvSpPr>
            <a:spLocks noGrp="1"/>
          </p:cNvSpPr>
          <p:nvPr>
            <p:ph type="dt" sz="half" idx="10"/>
          </p:nvPr>
        </p:nvSpPr>
        <p:spPr>
          <a:xfrm>
            <a:off x="9840416" y="6453352"/>
            <a:ext cx="1512000" cy="144000"/>
          </a:xfrm>
        </p:spPr>
        <p:txBody>
          <a:bodyPr anchor="t">
            <a:normAutofit/>
          </a:bodyPr>
          <a:lstStyle/>
          <a:p>
            <a:pPr>
              <a:lnSpc>
                <a:spcPct val="90000"/>
              </a:lnSpc>
              <a:spcAft>
                <a:spcPts val="600"/>
              </a:spcAft>
            </a:pPr>
            <a:fld id="{27695F83-D1A7-474A-9018-D90436E0FA92}" type="datetime4">
              <a:rPr lang="de-DE" sz="700" smtClean="0"/>
              <a:pPr>
                <a:lnSpc>
                  <a:spcPct val="90000"/>
                </a:lnSpc>
                <a:spcAft>
                  <a:spcPts val="600"/>
                </a:spcAft>
              </a:pPr>
              <a:t>21. Februar 2026</a:t>
            </a:fld>
            <a:endParaRPr lang="de-DE" sz="700"/>
          </a:p>
        </p:txBody>
      </p:sp>
      <p:sp>
        <p:nvSpPr>
          <p:cNvPr id="5" name="Fußzeilenplatzhalter 4">
            <a:extLst>
              <a:ext uri="{FF2B5EF4-FFF2-40B4-BE49-F238E27FC236}">
                <a16:creationId xmlns:a16="http://schemas.microsoft.com/office/drawing/2014/main" id="{6E5E4156-E6AF-24E2-B130-51AC97581BCD}"/>
              </a:ext>
            </a:extLst>
          </p:cNvPr>
          <p:cNvSpPr>
            <a:spLocks noGrp="1"/>
          </p:cNvSpPr>
          <p:nvPr>
            <p:ph type="ftr" sz="quarter" idx="11"/>
          </p:nvPr>
        </p:nvSpPr>
        <p:spPr>
          <a:xfrm>
            <a:off x="5375920" y="6453336"/>
            <a:ext cx="4320000" cy="144000"/>
          </a:xfrm>
        </p:spPr>
        <p:txBody>
          <a:bodyPr anchor="t">
            <a:normAutofit/>
          </a:bodyPr>
          <a:lstStyle/>
          <a:p>
            <a:pPr>
              <a:lnSpc>
                <a:spcPct val="90000"/>
              </a:lnSpc>
              <a:spcAft>
                <a:spcPts val="600"/>
              </a:spcAft>
            </a:pPr>
            <a:r>
              <a:rPr lang="de-DE" sz="700"/>
              <a:t>Titel der Präsentation</a:t>
            </a:r>
          </a:p>
        </p:txBody>
      </p:sp>
      <p:sp>
        <p:nvSpPr>
          <p:cNvPr id="6" name="Foliennummernplatzhalter 5">
            <a:extLst>
              <a:ext uri="{FF2B5EF4-FFF2-40B4-BE49-F238E27FC236}">
                <a16:creationId xmlns:a16="http://schemas.microsoft.com/office/drawing/2014/main" id="{0A89A77F-AB8C-D5AC-F5C5-407A5BE1462A}"/>
              </a:ext>
            </a:extLst>
          </p:cNvPr>
          <p:cNvSpPr>
            <a:spLocks noGrp="1"/>
          </p:cNvSpPr>
          <p:nvPr>
            <p:ph type="sldNum" sz="quarter" idx="12"/>
          </p:nvPr>
        </p:nvSpPr>
        <p:spPr>
          <a:xfrm>
            <a:off x="11352584" y="6453336"/>
            <a:ext cx="289248" cy="144000"/>
          </a:xfrm>
        </p:spPr>
        <p:txBody>
          <a:bodyPr anchor="t">
            <a:normAutofit/>
          </a:bodyPr>
          <a:lstStyle/>
          <a:p>
            <a:pPr>
              <a:lnSpc>
                <a:spcPct val="90000"/>
              </a:lnSpc>
              <a:spcAft>
                <a:spcPts val="600"/>
              </a:spcAft>
            </a:pPr>
            <a:fld id="{2155E1C8-C15B-4C47-AD9F-B8F50D129449}" type="slidenum">
              <a:rPr lang="de-DE" sz="900" smtClean="0"/>
              <a:pPr>
                <a:lnSpc>
                  <a:spcPct val="90000"/>
                </a:lnSpc>
                <a:spcAft>
                  <a:spcPts val="600"/>
                </a:spcAft>
              </a:pPr>
              <a:t>5</a:t>
            </a:fld>
            <a:endParaRPr lang="de-DE" sz="900"/>
          </a:p>
        </p:txBody>
      </p:sp>
      <p:graphicFrame>
        <p:nvGraphicFramePr>
          <p:cNvPr id="8" name="Diagramm 7">
            <a:extLst>
              <a:ext uri="{FF2B5EF4-FFF2-40B4-BE49-F238E27FC236}">
                <a16:creationId xmlns:a16="http://schemas.microsoft.com/office/drawing/2014/main" id="{679DDEF9-5F52-EFAD-2EB3-174899A9B91B}"/>
              </a:ext>
            </a:extLst>
          </p:cNvPr>
          <p:cNvGraphicFramePr/>
          <p:nvPr>
            <p:extLst>
              <p:ext uri="{D42A27DB-BD31-4B8C-83A1-F6EECF244321}">
                <p14:modId xmlns:p14="http://schemas.microsoft.com/office/powerpoint/2010/main" val="3745324620"/>
              </p:ext>
            </p:extLst>
          </p:nvPr>
        </p:nvGraphicFramePr>
        <p:xfrm>
          <a:off x="551384" y="1197000"/>
          <a:ext cx="11088000" cy="44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16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5B099-1AB5-8A8D-A32C-DA82142733C5}"/>
              </a:ext>
            </a:extLst>
          </p:cNvPr>
          <p:cNvSpPr>
            <a:spLocks noGrp="1"/>
          </p:cNvSpPr>
          <p:nvPr>
            <p:ph type="title"/>
          </p:nvPr>
        </p:nvSpPr>
        <p:spPr>
          <a:xfrm>
            <a:off x="551384" y="1556792"/>
            <a:ext cx="5895136" cy="1728000"/>
          </a:xfrm>
        </p:spPr>
        <p:txBody>
          <a:bodyPr/>
          <a:lstStyle/>
          <a:p>
            <a:pPr marL="457200" marR="0" lvl="0" indent="-457200" defTabSz="914400" rtl="0" eaLnBrk="1" fontAlgn="auto" latinLnBrk="0" hangingPunct="1">
              <a:lnSpc>
                <a:spcPct val="117000"/>
              </a:lnSpc>
              <a:spcBef>
                <a:spcPts val="1400"/>
              </a:spcBef>
              <a:spcAft>
                <a:spcPts val="0"/>
              </a:spcAft>
              <a:tabLst/>
              <a:defRPr/>
            </a:pPr>
            <a:r>
              <a:rPr kumimoji="0" lang="de-DE" sz="3200" b="1" i="0" u="none" strike="noStrike" kern="1200" cap="none" spc="0" normalizeH="0" baseline="0" noProof="0" dirty="0">
                <a:ln>
                  <a:noFill/>
                </a:ln>
                <a:solidFill>
                  <a:srgbClr val="FFFFFF"/>
                </a:solidFill>
                <a:effectLst/>
                <a:uLnTx/>
                <a:uFillTx/>
                <a:latin typeface="Calibri"/>
                <a:ea typeface="+mn-ea"/>
                <a:cs typeface="+mn-cs"/>
              </a:rPr>
              <a:t>2. </a:t>
            </a:r>
            <a:r>
              <a:rPr lang="de-DE" sz="3200" dirty="0">
                <a:solidFill>
                  <a:srgbClr val="FFFFFF"/>
                </a:solidFill>
                <a:latin typeface="Calibri"/>
                <a:ea typeface="+mn-ea"/>
                <a:cs typeface="+mn-cs"/>
              </a:rPr>
              <a:t>Eindrücke</a:t>
            </a:r>
            <a:r>
              <a:rPr kumimoji="0" lang="de-DE" sz="3200" b="1" i="0" u="none" strike="noStrike" kern="1200" cap="none" spc="0" normalizeH="0" baseline="0" noProof="0" dirty="0">
                <a:ln>
                  <a:noFill/>
                </a:ln>
                <a:solidFill>
                  <a:srgbClr val="FFFFFF"/>
                </a:solidFill>
                <a:effectLst/>
                <a:uLnTx/>
                <a:uFillTx/>
                <a:latin typeface="Calibri"/>
                <a:ea typeface="+mn-ea"/>
                <a:cs typeface="+mn-cs"/>
              </a:rPr>
              <a:t> vom </a:t>
            </a:r>
            <a:br>
              <a:rPr lang="de-DE" sz="3200" dirty="0">
                <a:solidFill>
                  <a:srgbClr val="FFFFFF"/>
                </a:solidFill>
                <a:latin typeface="Calibri"/>
                <a:ea typeface="+mn-ea"/>
                <a:cs typeface="+mn-cs"/>
              </a:rPr>
            </a:br>
            <a:r>
              <a:rPr kumimoji="0" lang="de-DE" sz="3200" b="1" i="0" u="none" strike="noStrike" kern="1200" cap="none" spc="0" normalizeH="0" baseline="0" noProof="0" dirty="0">
                <a:ln>
                  <a:noFill/>
                </a:ln>
                <a:solidFill>
                  <a:srgbClr val="FFFFFF"/>
                </a:solidFill>
                <a:effectLst/>
                <a:uLnTx/>
                <a:uFillTx/>
                <a:latin typeface="Calibri"/>
                <a:ea typeface="+mn-ea"/>
                <a:cs typeface="+mn-cs"/>
              </a:rPr>
              <a:t>Bundeskongress Kinder- und Jugendarbeit 2024</a:t>
            </a:r>
            <a:br>
              <a:rPr kumimoji="0" lang="de-DE" sz="2800" b="1" i="0" u="none" strike="noStrike" kern="1200" cap="none" spc="0" normalizeH="0" baseline="0" noProof="0" dirty="0">
                <a:ln>
                  <a:noFill/>
                </a:ln>
                <a:solidFill>
                  <a:srgbClr val="FFFFFF"/>
                </a:solidFill>
                <a:effectLst/>
                <a:uLnTx/>
                <a:uFillTx/>
                <a:latin typeface="Calibri"/>
                <a:ea typeface="+mn-ea"/>
                <a:cs typeface="+mn-cs"/>
              </a:rPr>
            </a:br>
            <a:endParaRPr lang="de-DE" dirty="0"/>
          </a:p>
        </p:txBody>
      </p:sp>
    </p:spTree>
    <p:extLst>
      <p:ext uri="{BB962C8B-B14F-4D97-AF65-F5344CB8AC3E}">
        <p14:creationId xmlns:p14="http://schemas.microsoft.com/office/powerpoint/2010/main" val="337843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FD801-9C4F-ED92-1ABB-3AABC13C5EA9}"/>
              </a:ext>
            </a:extLst>
          </p:cNvPr>
          <p:cNvSpPr>
            <a:spLocks noGrp="1"/>
          </p:cNvSpPr>
          <p:nvPr>
            <p:ph type="title"/>
          </p:nvPr>
        </p:nvSpPr>
        <p:spPr>
          <a:xfrm>
            <a:off x="551384" y="620792"/>
            <a:ext cx="11088000" cy="864000"/>
          </a:xfrm>
        </p:spPr>
        <p:txBody>
          <a:bodyPr anchor="t">
            <a:normAutofit/>
          </a:bodyPr>
          <a:lstStyle/>
          <a:p>
            <a:r>
              <a:rPr lang="de-DE" dirty="0"/>
              <a:t>Erste Eindrücke vom </a:t>
            </a:r>
            <a:r>
              <a:rPr lang="de-DE" dirty="0" err="1"/>
              <a:t>BuKo</a:t>
            </a:r>
            <a:r>
              <a:rPr lang="de-DE" dirty="0"/>
              <a:t> 24</a:t>
            </a:r>
          </a:p>
        </p:txBody>
      </p:sp>
      <p:sp>
        <p:nvSpPr>
          <p:cNvPr id="5" name="Inhaltsplatzhalter 4">
            <a:extLst>
              <a:ext uri="{FF2B5EF4-FFF2-40B4-BE49-F238E27FC236}">
                <a16:creationId xmlns:a16="http://schemas.microsoft.com/office/drawing/2014/main" id="{3A01CF79-67A8-7312-E3F2-69BC9DF387B1}"/>
              </a:ext>
            </a:extLst>
          </p:cNvPr>
          <p:cNvSpPr>
            <a:spLocks noGrp="1"/>
          </p:cNvSpPr>
          <p:nvPr>
            <p:ph sz="half" idx="1"/>
          </p:nvPr>
        </p:nvSpPr>
        <p:spPr>
          <a:xfrm>
            <a:off x="551384" y="1556936"/>
            <a:ext cx="6025686" cy="4607872"/>
          </a:xfrm>
        </p:spPr>
        <p:txBody>
          <a:bodyPr>
            <a:noAutofit/>
          </a:bodyPr>
          <a:lstStyle/>
          <a:p>
            <a:pPr>
              <a:lnSpc>
                <a:spcPct val="107000"/>
              </a:lnSpc>
              <a:spcAft>
                <a:spcPts val="600"/>
              </a:spcAft>
            </a:pPr>
            <a:r>
              <a:rPr lang="de-DE" sz="2400" dirty="0"/>
              <a:t>Leitfragen: </a:t>
            </a:r>
          </a:p>
          <a:p>
            <a:pPr marL="342900" lvl="1" indent="-342900">
              <a:lnSpc>
                <a:spcPct val="107000"/>
              </a:lnSpc>
              <a:spcAft>
                <a:spcPts val="600"/>
              </a:spcAft>
              <a:buFont typeface="Arial" panose="020B0604020202020204" pitchFamily="34" charset="0"/>
              <a:buChar char="•"/>
            </a:pPr>
            <a:r>
              <a:rPr lang="de-DE" sz="2200" dirty="0"/>
              <a:t>„Welche Bedeutung hat Jugendarbeit für Dich?“</a:t>
            </a:r>
          </a:p>
          <a:p>
            <a:pPr marL="342900" lvl="1" indent="-342900">
              <a:lnSpc>
                <a:spcPct val="107000"/>
              </a:lnSpc>
              <a:spcAft>
                <a:spcPts val="600"/>
              </a:spcAft>
              <a:buFont typeface="Arial" panose="020B0604020202020204" pitchFamily="34" charset="0"/>
              <a:buChar char="•"/>
            </a:pPr>
            <a:r>
              <a:rPr lang="de-DE" sz="2200" dirty="0"/>
              <a:t>„Durch Jugendarbeit bin ich / habe ich</a:t>
            </a:r>
            <a:r>
              <a:rPr lang="de-DE" sz="2400" dirty="0"/>
              <a:t>…“</a:t>
            </a:r>
          </a:p>
          <a:p>
            <a:pPr>
              <a:lnSpc>
                <a:spcPct val="107000"/>
              </a:lnSpc>
              <a:spcAft>
                <a:spcPts val="600"/>
              </a:spcAft>
            </a:pPr>
            <a:r>
              <a:rPr lang="de-DE" sz="2400" dirty="0"/>
              <a:t>Charakter des gesammelten Materials:</a:t>
            </a:r>
          </a:p>
          <a:p>
            <a:pPr marL="342900" indent="-342900">
              <a:lnSpc>
                <a:spcPct val="107000"/>
              </a:lnSpc>
              <a:spcAft>
                <a:spcPts val="600"/>
              </a:spcAft>
              <a:buFont typeface="Arial" panose="020B0604020202020204" pitchFamily="34" charset="0"/>
              <a:buChar char="•"/>
            </a:pPr>
            <a:r>
              <a:rPr lang="de-DE" sz="2200" dirty="0"/>
              <a:t>Explorativ </a:t>
            </a:r>
          </a:p>
          <a:p>
            <a:pPr marL="342900" indent="-342900">
              <a:lnSpc>
                <a:spcPct val="107000"/>
              </a:lnSpc>
              <a:spcAft>
                <a:spcPts val="600"/>
              </a:spcAft>
              <a:buFont typeface="Arial" panose="020B0604020202020204" pitchFamily="34" charset="0"/>
              <a:buChar char="•"/>
            </a:pPr>
            <a:r>
              <a:rPr lang="de-DE" sz="2200" dirty="0"/>
              <a:t>Heuristisch</a:t>
            </a:r>
          </a:p>
          <a:p>
            <a:pPr marL="342900" indent="-342900">
              <a:lnSpc>
                <a:spcPct val="107000"/>
              </a:lnSpc>
              <a:spcAft>
                <a:spcPts val="600"/>
              </a:spcAft>
              <a:buFont typeface="Arial" panose="020B0604020202020204" pitchFamily="34" charset="0"/>
              <a:buChar char="•"/>
            </a:pPr>
            <a:r>
              <a:rPr lang="de-DE" sz="2200" dirty="0"/>
              <a:t>Keine repräsentativen Ergebnisse</a:t>
            </a:r>
          </a:p>
          <a:p>
            <a:pPr marL="342900" indent="-342900">
              <a:lnSpc>
                <a:spcPct val="107000"/>
              </a:lnSpc>
              <a:spcAft>
                <a:spcPts val="600"/>
              </a:spcAft>
              <a:buFont typeface="Arial" panose="020B0604020202020204" pitchFamily="34" charset="0"/>
              <a:buChar char="•"/>
            </a:pPr>
            <a:r>
              <a:rPr lang="de-DE" sz="2200" dirty="0"/>
              <a:t>Erste Annäherung an subjektive Bedeutungszuschreibungen</a:t>
            </a:r>
          </a:p>
        </p:txBody>
      </p:sp>
      <p:pic>
        <p:nvPicPr>
          <p:cNvPr id="4" name="Inhaltsplatzhalter 3" descr="Ein Bild, das draußen, Himmel, Gebäude, Tisch enthält.&#10;&#10;KI-generierte Inhalte können fehlerhaft sein.">
            <a:extLst>
              <a:ext uri="{FF2B5EF4-FFF2-40B4-BE49-F238E27FC236}">
                <a16:creationId xmlns:a16="http://schemas.microsoft.com/office/drawing/2014/main" id="{40F8CA88-DECA-BB9C-F187-0E8408358C0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7070" y="1971056"/>
            <a:ext cx="5328000" cy="3996000"/>
          </a:xfrm>
          <a:noFill/>
        </p:spPr>
      </p:pic>
      <p:sp>
        <p:nvSpPr>
          <p:cNvPr id="13" name="Date Placeholder 4">
            <a:extLst>
              <a:ext uri="{FF2B5EF4-FFF2-40B4-BE49-F238E27FC236}">
                <a16:creationId xmlns:a16="http://schemas.microsoft.com/office/drawing/2014/main" id="{250E77EC-3002-1373-C1AA-36283DBA8A78}"/>
              </a:ext>
            </a:extLst>
          </p:cNvPr>
          <p:cNvSpPr>
            <a:spLocks noGrp="1"/>
          </p:cNvSpPr>
          <p:nvPr>
            <p:ph type="dt" sz="half" idx="10"/>
          </p:nvPr>
        </p:nvSpPr>
        <p:spPr>
          <a:xfrm>
            <a:off x="9840416" y="6453352"/>
            <a:ext cx="1512000" cy="144000"/>
          </a:xfrm>
        </p:spPr>
        <p:txBody>
          <a:bodyPr anchor="t">
            <a:normAutofit/>
          </a:bodyPr>
          <a:lstStyle/>
          <a:p>
            <a:pPr>
              <a:lnSpc>
                <a:spcPct val="90000"/>
              </a:lnSpc>
              <a:spcAft>
                <a:spcPts val="600"/>
              </a:spcAft>
            </a:pPr>
            <a:fld id="{C637E4C0-A518-4989-92DF-EDA82A048557}" type="datetime4">
              <a:rPr lang="de-DE" sz="700" smtClean="0"/>
              <a:t>21. Februar 2026</a:t>
            </a:fld>
            <a:endParaRPr lang="de-DE" sz="700"/>
          </a:p>
        </p:txBody>
      </p:sp>
      <p:sp>
        <p:nvSpPr>
          <p:cNvPr id="15" name="Footer Placeholder 5">
            <a:extLst>
              <a:ext uri="{FF2B5EF4-FFF2-40B4-BE49-F238E27FC236}">
                <a16:creationId xmlns:a16="http://schemas.microsoft.com/office/drawing/2014/main" id="{BAC14C12-1EB6-3B60-7D4A-CBB9C56A2EEB}"/>
              </a:ext>
            </a:extLst>
          </p:cNvPr>
          <p:cNvSpPr>
            <a:spLocks noGrp="1"/>
          </p:cNvSpPr>
          <p:nvPr>
            <p:ph type="ftr" sz="quarter" idx="11"/>
          </p:nvPr>
        </p:nvSpPr>
        <p:spPr>
          <a:xfrm>
            <a:off x="5375920" y="6453336"/>
            <a:ext cx="4320000" cy="144000"/>
          </a:xfrm>
        </p:spPr>
        <p:txBody>
          <a:bodyPr anchor="t">
            <a:normAutofit/>
          </a:bodyPr>
          <a:lstStyle/>
          <a:p>
            <a:pPr>
              <a:lnSpc>
                <a:spcPct val="90000"/>
              </a:lnSpc>
              <a:spcAft>
                <a:spcPts val="600"/>
              </a:spcAft>
            </a:pPr>
            <a:r>
              <a:rPr lang="de-DE" sz="700"/>
              <a:t>Die biographische Bedeutung der Kinder- und Jugendarbeit im Lebensverlauf</a:t>
            </a:r>
          </a:p>
        </p:txBody>
      </p:sp>
      <p:sp>
        <p:nvSpPr>
          <p:cNvPr id="17" name="Slide Number Placeholder 6">
            <a:extLst>
              <a:ext uri="{FF2B5EF4-FFF2-40B4-BE49-F238E27FC236}">
                <a16:creationId xmlns:a16="http://schemas.microsoft.com/office/drawing/2014/main" id="{66DFB7AE-E0F6-74D0-6780-59B2A6E780A7}"/>
              </a:ext>
            </a:extLst>
          </p:cNvPr>
          <p:cNvSpPr>
            <a:spLocks noGrp="1"/>
          </p:cNvSpPr>
          <p:nvPr>
            <p:ph type="sldNum" sz="quarter" idx="12"/>
          </p:nvPr>
        </p:nvSpPr>
        <p:spPr>
          <a:xfrm>
            <a:off x="11352584" y="6453336"/>
            <a:ext cx="289248" cy="144000"/>
          </a:xfrm>
        </p:spPr>
        <p:txBody>
          <a:bodyPr anchor="t">
            <a:normAutofit/>
          </a:bodyPr>
          <a:lstStyle/>
          <a:p>
            <a:pPr>
              <a:lnSpc>
                <a:spcPct val="90000"/>
              </a:lnSpc>
              <a:spcAft>
                <a:spcPts val="600"/>
              </a:spcAft>
            </a:pPr>
            <a:fld id="{2155E1C8-C15B-4C47-AD9F-B8F50D129449}" type="slidenum">
              <a:rPr lang="de-DE" sz="900" smtClean="0"/>
              <a:pPr>
                <a:lnSpc>
                  <a:spcPct val="90000"/>
                </a:lnSpc>
                <a:spcAft>
                  <a:spcPts val="600"/>
                </a:spcAft>
              </a:pPr>
              <a:t>7</a:t>
            </a:fld>
            <a:endParaRPr lang="de-DE" sz="900"/>
          </a:p>
        </p:txBody>
      </p:sp>
    </p:spTree>
    <p:extLst>
      <p:ext uri="{BB962C8B-B14F-4D97-AF65-F5344CB8AC3E}">
        <p14:creationId xmlns:p14="http://schemas.microsoft.com/office/powerpoint/2010/main" val="284908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DE022-B0EC-95F9-98F0-BFB8BD0BCDF8}"/>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CD147DE9-C2CA-1B46-B074-7C33670391C4}"/>
              </a:ext>
            </a:extLst>
          </p:cNvPr>
          <p:cNvPicPr>
            <a:picLocks noChangeAspect="1"/>
          </p:cNvPicPr>
          <p:nvPr/>
        </p:nvPicPr>
        <p:blipFill>
          <a:blip r:embed="rId3"/>
          <a:stretch>
            <a:fillRect/>
          </a:stretch>
        </p:blipFill>
        <p:spPr>
          <a:xfrm>
            <a:off x="1362890" y="658924"/>
            <a:ext cx="9233526" cy="5684136"/>
          </a:xfrm>
          <a:prstGeom prst="rect">
            <a:avLst/>
          </a:prstGeom>
        </p:spPr>
      </p:pic>
      <p:sp>
        <p:nvSpPr>
          <p:cNvPr id="35" name="Title 1">
            <a:extLst>
              <a:ext uri="{FF2B5EF4-FFF2-40B4-BE49-F238E27FC236}">
                <a16:creationId xmlns:a16="http://schemas.microsoft.com/office/drawing/2014/main" id="{B92EC456-1B5E-1461-4E79-5B42D7C11003}"/>
              </a:ext>
            </a:extLst>
          </p:cNvPr>
          <p:cNvSpPr>
            <a:spLocks noGrp="1"/>
          </p:cNvSpPr>
          <p:nvPr>
            <p:ph type="title"/>
          </p:nvPr>
        </p:nvSpPr>
        <p:spPr>
          <a:xfrm>
            <a:off x="552000" y="226832"/>
            <a:ext cx="11088000" cy="576216"/>
          </a:xfrm>
        </p:spPr>
        <p:txBody>
          <a:bodyPr anchor="t">
            <a:normAutofit fontScale="90000"/>
          </a:bodyPr>
          <a:lstStyle/>
          <a:p>
            <a:br>
              <a:rPr lang="de-DE" dirty="0"/>
            </a:br>
            <a:r>
              <a:rPr lang="de-DE" sz="3100" dirty="0"/>
              <a:t>Biographische Bedeutungen von KJA – erste Eindrücke vom Bundeskongress 2024</a:t>
            </a:r>
            <a:endParaRPr lang="en-US" sz="3100" dirty="0"/>
          </a:p>
        </p:txBody>
      </p:sp>
      <p:sp>
        <p:nvSpPr>
          <p:cNvPr id="37" name="Date Placeholder 4">
            <a:extLst>
              <a:ext uri="{FF2B5EF4-FFF2-40B4-BE49-F238E27FC236}">
                <a16:creationId xmlns:a16="http://schemas.microsoft.com/office/drawing/2014/main" id="{C2AA4879-6325-B0B2-447A-B0AF4FD92F80}"/>
              </a:ext>
            </a:extLst>
          </p:cNvPr>
          <p:cNvSpPr>
            <a:spLocks noGrp="1"/>
          </p:cNvSpPr>
          <p:nvPr>
            <p:ph type="dt" sz="half" idx="10"/>
          </p:nvPr>
        </p:nvSpPr>
        <p:spPr>
          <a:xfrm>
            <a:off x="9840416" y="6453352"/>
            <a:ext cx="1512000" cy="144000"/>
          </a:xfrm>
        </p:spPr>
        <p:txBody>
          <a:bodyPr anchor="t">
            <a:normAutofit/>
          </a:bodyPr>
          <a:lstStyle/>
          <a:p>
            <a:pPr>
              <a:lnSpc>
                <a:spcPct val="90000"/>
              </a:lnSpc>
              <a:spcAft>
                <a:spcPts val="600"/>
              </a:spcAft>
            </a:pPr>
            <a:fld id="{D882024C-A4B6-4DCC-B2DB-B7E7F834009D}" type="datetime4">
              <a:rPr lang="de-DE" sz="700" smtClean="0"/>
              <a:t>21. Februar 2026</a:t>
            </a:fld>
            <a:endParaRPr lang="de-DE" sz="700"/>
          </a:p>
        </p:txBody>
      </p:sp>
      <p:sp>
        <p:nvSpPr>
          <p:cNvPr id="39" name="Footer Placeholder 5">
            <a:extLst>
              <a:ext uri="{FF2B5EF4-FFF2-40B4-BE49-F238E27FC236}">
                <a16:creationId xmlns:a16="http://schemas.microsoft.com/office/drawing/2014/main" id="{423EFBAF-B9B1-AF7C-D0F4-AA971B45DEBF}"/>
              </a:ext>
            </a:extLst>
          </p:cNvPr>
          <p:cNvSpPr>
            <a:spLocks noGrp="1"/>
          </p:cNvSpPr>
          <p:nvPr>
            <p:ph type="ftr" sz="quarter" idx="11"/>
          </p:nvPr>
        </p:nvSpPr>
        <p:spPr>
          <a:xfrm>
            <a:off x="5375920" y="6453336"/>
            <a:ext cx="4320000" cy="144000"/>
          </a:xfrm>
        </p:spPr>
        <p:txBody>
          <a:bodyPr anchor="t">
            <a:normAutofit/>
          </a:bodyPr>
          <a:lstStyle/>
          <a:p>
            <a:pPr>
              <a:lnSpc>
                <a:spcPct val="90000"/>
              </a:lnSpc>
              <a:spcAft>
                <a:spcPts val="600"/>
              </a:spcAft>
            </a:pPr>
            <a:r>
              <a:rPr lang="de-DE" sz="700"/>
              <a:t>Die biographische Bedeutung der Kinder- und Jugendarbeit im Lebensverlauf</a:t>
            </a:r>
          </a:p>
        </p:txBody>
      </p:sp>
      <p:sp>
        <p:nvSpPr>
          <p:cNvPr id="41" name="Slide Number Placeholder 6">
            <a:extLst>
              <a:ext uri="{FF2B5EF4-FFF2-40B4-BE49-F238E27FC236}">
                <a16:creationId xmlns:a16="http://schemas.microsoft.com/office/drawing/2014/main" id="{93E67E9E-A0E3-B4FA-AD58-68CEA981C639}"/>
              </a:ext>
            </a:extLst>
          </p:cNvPr>
          <p:cNvSpPr>
            <a:spLocks noGrp="1"/>
          </p:cNvSpPr>
          <p:nvPr>
            <p:ph type="sldNum" sz="quarter" idx="12"/>
          </p:nvPr>
        </p:nvSpPr>
        <p:spPr>
          <a:xfrm>
            <a:off x="11352584" y="6453336"/>
            <a:ext cx="289248" cy="144000"/>
          </a:xfrm>
        </p:spPr>
        <p:txBody>
          <a:bodyPr anchor="t">
            <a:normAutofit/>
          </a:bodyPr>
          <a:lstStyle/>
          <a:p>
            <a:pPr>
              <a:lnSpc>
                <a:spcPct val="90000"/>
              </a:lnSpc>
              <a:spcAft>
                <a:spcPts val="600"/>
              </a:spcAft>
            </a:pPr>
            <a:fld id="{2155E1C8-C15B-4C47-AD9F-B8F50D129449}" type="slidenum">
              <a:rPr lang="de-DE" sz="900" smtClean="0"/>
              <a:pPr>
                <a:lnSpc>
                  <a:spcPct val="90000"/>
                </a:lnSpc>
                <a:spcAft>
                  <a:spcPts val="600"/>
                </a:spcAft>
              </a:pPr>
              <a:t>8</a:t>
            </a:fld>
            <a:endParaRPr lang="de-DE" sz="900"/>
          </a:p>
        </p:txBody>
      </p:sp>
    </p:spTree>
    <p:extLst>
      <p:ext uri="{BB962C8B-B14F-4D97-AF65-F5344CB8AC3E}">
        <p14:creationId xmlns:p14="http://schemas.microsoft.com/office/powerpoint/2010/main" val="401297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FDFDA-4106-CD2C-BAE7-71F8B1BC9A27}"/>
            </a:ext>
          </a:extLst>
        </p:cNvPr>
        <p:cNvGrpSpPr/>
        <p:nvPr/>
      </p:nvGrpSpPr>
      <p:grpSpPr>
        <a:xfrm>
          <a:off x="0" y="0"/>
          <a:ext cx="0" cy="0"/>
          <a:chOff x="0" y="0"/>
          <a:chExt cx="0" cy="0"/>
        </a:xfrm>
      </p:grpSpPr>
      <p:sp>
        <p:nvSpPr>
          <p:cNvPr id="35" name="Title 1">
            <a:extLst>
              <a:ext uri="{FF2B5EF4-FFF2-40B4-BE49-F238E27FC236}">
                <a16:creationId xmlns:a16="http://schemas.microsoft.com/office/drawing/2014/main" id="{A7753A22-4BEC-6BC3-558C-0B25C2B6D99C}"/>
              </a:ext>
            </a:extLst>
          </p:cNvPr>
          <p:cNvSpPr>
            <a:spLocks noGrp="1"/>
          </p:cNvSpPr>
          <p:nvPr>
            <p:ph type="title"/>
          </p:nvPr>
        </p:nvSpPr>
        <p:spPr>
          <a:xfrm>
            <a:off x="551384" y="620792"/>
            <a:ext cx="11088000" cy="576216"/>
          </a:xfrm>
        </p:spPr>
        <p:txBody>
          <a:bodyPr anchor="t">
            <a:normAutofit fontScale="90000"/>
          </a:bodyPr>
          <a:lstStyle/>
          <a:p>
            <a:r>
              <a:rPr lang="de-DE" sz="3100" dirty="0"/>
              <a:t>Was zeigt das Material auf den ersten Blick?</a:t>
            </a:r>
            <a:br>
              <a:rPr lang="de-DE" dirty="0"/>
            </a:br>
            <a:endParaRPr lang="en-US" dirty="0"/>
          </a:p>
        </p:txBody>
      </p:sp>
      <p:sp>
        <p:nvSpPr>
          <p:cNvPr id="37" name="Date Placeholder 4">
            <a:extLst>
              <a:ext uri="{FF2B5EF4-FFF2-40B4-BE49-F238E27FC236}">
                <a16:creationId xmlns:a16="http://schemas.microsoft.com/office/drawing/2014/main" id="{8AD6DC14-F84F-3D21-8D4D-A33EF428E209}"/>
              </a:ext>
            </a:extLst>
          </p:cNvPr>
          <p:cNvSpPr>
            <a:spLocks noGrp="1"/>
          </p:cNvSpPr>
          <p:nvPr>
            <p:ph type="dt" sz="half" idx="10"/>
          </p:nvPr>
        </p:nvSpPr>
        <p:spPr>
          <a:xfrm>
            <a:off x="9840416" y="6453352"/>
            <a:ext cx="1512000" cy="144000"/>
          </a:xfrm>
        </p:spPr>
        <p:txBody>
          <a:bodyPr anchor="t">
            <a:normAutofit/>
          </a:bodyPr>
          <a:lstStyle/>
          <a:p>
            <a:pPr>
              <a:lnSpc>
                <a:spcPct val="90000"/>
              </a:lnSpc>
              <a:spcAft>
                <a:spcPts val="600"/>
              </a:spcAft>
            </a:pPr>
            <a:fld id="{17439FB3-5F70-47C3-9B4D-D6AB5FE4B07C}" type="datetime4">
              <a:rPr lang="de-DE" sz="700" smtClean="0"/>
              <a:t>21. Februar 2026</a:t>
            </a:fld>
            <a:endParaRPr lang="de-DE" sz="700"/>
          </a:p>
        </p:txBody>
      </p:sp>
      <p:sp>
        <p:nvSpPr>
          <p:cNvPr id="39" name="Footer Placeholder 5">
            <a:extLst>
              <a:ext uri="{FF2B5EF4-FFF2-40B4-BE49-F238E27FC236}">
                <a16:creationId xmlns:a16="http://schemas.microsoft.com/office/drawing/2014/main" id="{57103823-3B63-BEF6-C7AA-778FF8B8FDB8}"/>
              </a:ext>
            </a:extLst>
          </p:cNvPr>
          <p:cNvSpPr>
            <a:spLocks noGrp="1"/>
          </p:cNvSpPr>
          <p:nvPr>
            <p:ph type="ftr" sz="quarter" idx="11"/>
          </p:nvPr>
        </p:nvSpPr>
        <p:spPr>
          <a:xfrm>
            <a:off x="5375920" y="6453336"/>
            <a:ext cx="4320000" cy="144000"/>
          </a:xfrm>
        </p:spPr>
        <p:txBody>
          <a:bodyPr anchor="t">
            <a:normAutofit/>
          </a:bodyPr>
          <a:lstStyle/>
          <a:p>
            <a:pPr>
              <a:lnSpc>
                <a:spcPct val="90000"/>
              </a:lnSpc>
              <a:spcAft>
                <a:spcPts val="600"/>
              </a:spcAft>
            </a:pPr>
            <a:r>
              <a:rPr lang="de-DE" sz="700"/>
              <a:t>Die biographische Bedeutung der Kinder- und Jugendarbeit im Lebensverlauf</a:t>
            </a:r>
          </a:p>
        </p:txBody>
      </p:sp>
      <p:sp>
        <p:nvSpPr>
          <p:cNvPr id="41" name="Slide Number Placeholder 6">
            <a:extLst>
              <a:ext uri="{FF2B5EF4-FFF2-40B4-BE49-F238E27FC236}">
                <a16:creationId xmlns:a16="http://schemas.microsoft.com/office/drawing/2014/main" id="{DFDADEA1-6CB2-3FA1-2774-47DBF2D6CF19}"/>
              </a:ext>
            </a:extLst>
          </p:cNvPr>
          <p:cNvSpPr>
            <a:spLocks noGrp="1"/>
          </p:cNvSpPr>
          <p:nvPr>
            <p:ph type="sldNum" sz="quarter" idx="12"/>
          </p:nvPr>
        </p:nvSpPr>
        <p:spPr>
          <a:xfrm>
            <a:off x="11352584" y="6453336"/>
            <a:ext cx="289248" cy="144000"/>
          </a:xfrm>
        </p:spPr>
        <p:txBody>
          <a:bodyPr anchor="t">
            <a:normAutofit/>
          </a:bodyPr>
          <a:lstStyle/>
          <a:p>
            <a:pPr>
              <a:lnSpc>
                <a:spcPct val="90000"/>
              </a:lnSpc>
              <a:spcAft>
                <a:spcPts val="600"/>
              </a:spcAft>
            </a:pPr>
            <a:fld id="{2155E1C8-C15B-4C47-AD9F-B8F50D129449}" type="slidenum">
              <a:rPr lang="de-DE" sz="900" smtClean="0"/>
              <a:pPr>
                <a:lnSpc>
                  <a:spcPct val="90000"/>
                </a:lnSpc>
                <a:spcAft>
                  <a:spcPts val="600"/>
                </a:spcAft>
              </a:pPr>
              <a:t>9</a:t>
            </a:fld>
            <a:endParaRPr lang="de-DE" sz="900"/>
          </a:p>
        </p:txBody>
      </p:sp>
      <p:sp>
        <p:nvSpPr>
          <p:cNvPr id="5" name="Inhaltsplatzhalter 4">
            <a:extLst>
              <a:ext uri="{FF2B5EF4-FFF2-40B4-BE49-F238E27FC236}">
                <a16:creationId xmlns:a16="http://schemas.microsoft.com/office/drawing/2014/main" id="{9EB1F46F-D135-B912-085C-56923BDA3DCD}"/>
              </a:ext>
            </a:extLst>
          </p:cNvPr>
          <p:cNvSpPr>
            <a:spLocks noGrp="1"/>
          </p:cNvSpPr>
          <p:nvPr>
            <p:ph type="body" sz="quarter" idx="16"/>
          </p:nvPr>
        </p:nvSpPr>
        <p:spPr>
          <a:xfrm>
            <a:off x="711876" y="1773158"/>
            <a:ext cx="3455318" cy="4464050"/>
          </a:xfrm>
        </p:spPr>
        <p:txBody>
          <a:bodyPr>
            <a:normAutofit lnSpcReduction="10000"/>
          </a:bodyPr>
          <a:lstStyle/>
          <a:p>
            <a:pPr marL="342900" indent="-342900">
              <a:spcAft>
                <a:spcPts val="600"/>
              </a:spcAft>
              <a:buFont typeface="Arial" panose="020B0604020202020204" pitchFamily="34" charset="0"/>
              <a:buChar char="•"/>
            </a:pPr>
            <a:r>
              <a:rPr lang="de-DE" sz="2400" dirty="0"/>
              <a:t>Starke persönliche Zuschreibungen </a:t>
            </a:r>
          </a:p>
          <a:p>
            <a:pPr marL="342900" indent="-342900">
              <a:spcAft>
                <a:spcPts val="600"/>
              </a:spcAft>
              <a:buFont typeface="Arial" panose="020B0604020202020204" pitchFamily="34" charset="0"/>
              <a:buChar char="•"/>
            </a:pPr>
            <a:r>
              <a:rPr lang="de-DE" sz="2400" dirty="0"/>
              <a:t>Häufig emotionale Formulierungen </a:t>
            </a:r>
          </a:p>
          <a:p>
            <a:pPr marL="342900" indent="-342900">
              <a:spcAft>
                <a:spcPts val="600"/>
              </a:spcAft>
              <a:buFont typeface="Arial" panose="020B0604020202020204" pitchFamily="34" charset="0"/>
              <a:buChar char="•"/>
            </a:pPr>
            <a:r>
              <a:rPr lang="de-DE" sz="2400" dirty="0"/>
              <a:t>Rückblickende Perspektive </a:t>
            </a:r>
            <a:br>
              <a:rPr lang="de-DE" sz="2400" dirty="0"/>
            </a:br>
            <a:r>
              <a:rPr lang="de-DE" sz="2400" dirty="0"/>
              <a:t>(„noch heute…“)</a:t>
            </a:r>
          </a:p>
          <a:p>
            <a:pPr marL="342900" indent="-342900">
              <a:spcAft>
                <a:spcPts val="600"/>
              </a:spcAft>
              <a:buFont typeface="Arial" panose="020B0604020202020204" pitchFamily="34" charset="0"/>
              <a:buChar char="•"/>
            </a:pPr>
            <a:r>
              <a:rPr lang="de-DE" sz="2400" dirty="0"/>
              <a:t>Jugendarbeit wird häufig als Erfahrungsraum betitelt</a:t>
            </a:r>
          </a:p>
        </p:txBody>
      </p:sp>
      <p:graphicFrame>
        <p:nvGraphicFramePr>
          <p:cNvPr id="30" name="Diagramm 29">
            <a:extLst>
              <a:ext uri="{FF2B5EF4-FFF2-40B4-BE49-F238E27FC236}">
                <a16:creationId xmlns:a16="http://schemas.microsoft.com/office/drawing/2014/main" id="{EF8E2DAA-18EC-AC0A-FEBB-636C1E4B37E8}"/>
              </a:ext>
            </a:extLst>
          </p:cNvPr>
          <p:cNvGraphicFramePr/>
          <p:nvPr>
            <p:extLst>
              <p:ext uri="{D42A27DB-BD31-4B8C-83A1-F6EECF244321}">
                <p14:modId xmlns:p14="http://schemas.microsoft.com/office/powerpoint/2010/main" val="392718535"/>
              </p:ext>
            </p:extLst>
          </p:nvPr>
        </p:nvGraphicFramePr>
        <p:xfrm>
          <a:off x="4438656" y="1340992"/>
          <a:ext cx="7200728" cy="460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4787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1_Office">
  <a:themeElements>
    <a:clrScheme name="Fakultät_II">
      <a:dk1>
        <a:srgbClr val="00385F"/>
      </a:dk1>
      <a:lt1>
        <a:srgbClr val="FFFFFF"/>
      </a:lt1>
      <a:dk2>
        <a:srgbClr val="FFFFFF"/>
      </a:dk2>
      <a:lt2>
        <a:srgbClr val="E7E6E6"/>
      </a:lt2>
      <a:accent1>
        <a:srgbClr val="00385F"/>
      </a:accent1>
      <a:accent2>
        <a:srgbClr val="EC6608"/>
      </a:accent2>
      <a:accent3>
        <a:srgbClr val="FBBA00"/>
      </a:accent3>
      <a:accent4>
        <a:srgbClr val="657280"/>
      </a:accent4>
      <a:accent5>
        <a:srgbClr val="EC6600"/>
      </a:accent5>
      <a:accent6>
        <a:srgbClr val="657280"/>
      </a:accent6>
      <a:hlink>
        <a:srgbClr val="000000"/>
      </a:hlink>
      <a:folHlink>
        <a:srgbClr val="000000"/>
      </a:folHlink>
    </a:clrScheme>
    <a:fontScheme name="UNIS - Fonts -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s_16x9_002-000-002.potx" id="{DBB2CE38-7E84-4B6D-8FDA-A0BF717DDC6A}" vid="{C99ECCFC-BE6B-47A7-AA96-A95A4C7C866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1307</Words>
  <Application>Microsoft Office PowerPoint</Application>
  <PresentationFormat>Breitbild</PresentationFormat>
  <Paragraphs>217</Paragraphs>
  <Slides>21</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Aptos</vt:lpstr>
      <vt:lpstr>Arial</vt:lpstr>
      <vt:lpstr>Calibri</vt:lpstr>
      <vt:lpstr>1_Office</vt:lpstr>
      <vt:lpstr>Zur biographischen Bedeutung  von Kinder- und Jugendarbeit  im Lebensverlauf</vt:lpstr>
      <vt:lpstr>Agenda</vt:lpstr>
      <vt:lpstr>1. Ausgangsüberlegungen</vt:lpstr>
      <vt:lpstr>Ausgangspunkt</vt:lpstr>
      <vt:lpstr>PowerPoint-Präsentation</vt:lpstr>
      <vt:lpstr>2. Eindrücke vom  Bundeskongress Kinder- und Jugendarbeit 2024 </vt:lpstr>
      <vt:lpstr>Erste Eindrücke vom BuKo 24</vt:lpstr>
      <vt:lpstr> Biographische Bedeutungen von KJA – erste Eindrücke vom Bundeskongress 2024</vt:lpstr>
      <vt:lpstr>Was zeigt das Material auf den ersten Blick? </vt:lpstr>
      <vt:lpstr>3. Lebenslaufprojekt </vt:lpstr>
      <vt:lpstr>Fragerichtung </vt:lpstr>
      <vt:lpstr>Allgemeine Überlegungen</vt:lpstr>
      <vt:lpstr>Eckdaten</vt:lpstr>
      <vt:lpstr>Projektphasen </vt:lpstr>
      <vt:lpstr>Offene Punkte</vt:lpstr>
      <vt:lpstr>4. Vorstudie</vt:lpstr>
      <vt:lpstr>Vorstudie 2026</vt:lpstr>
      <vt:lpstr>5. Fragen, Diskussionen, Unterstützungen</vt:lpstr>
      <vt:lpstr>Fragen und Unterstützungen</vt:lpstr>
      <vt:lpstr>Literatur</vt:lpstr>
      <vt:lpstr>Vielen Dank für Eure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Hemmerich, Simon</dc:creator>
  <cp:lastModifiedBy>Thomas Coelen</cp:lastModifiedBy>
  <cp:revision>74</cp:revision>
  <dcterms:created xsi:type="dcterms:W3CDTF">2026-02-03T10:11:31Z</dcterms:created>
  <dcterms:modified xsi:type="dcterms:W3CDTF">2026-02-21T15:42:03Z</dcterms:modified>
</cp:coreProperties>
</file>