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81" r:id="rId4"/>
    <p:sldId id="259" r:id="rId5"/>
    <p:sldId id="270" r:id="rId6"/>
    <p:sldId id="273" r:id="rId7"/>
    <p:sldId id="274" r:id="rId8"/>
    <p:sldId id="282" r:id="rId9"/>
    <p:sldId id="283" r:id="rId10"/>
    <p:sldId id="284" r:id="rId11"/>
    <p:sldId id="285" r:id="rId12"/>
    <p:sldId id="279" r:id="rId13"/>
    <p:sldId id="286" r:id="rId14"/>
    <p:sldId id="280" r:id="rId15"/>
    <p:sldId id="287" r:id="rId16"/>
    <p:sldId id="266" r:id="rId17"/>
    <p:sldId id="276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 varScale="1">
        <p:scale>
          <a:sx n="74" d="100"/>
          <a:sy n="74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073DA-E23E-4D44-978E-5ED61D0466F2}" type="doc">
      <dgm:prSet loTypeId="urn:microsoft.com/office/officeart/2005/8/layout/hierarchy2" loCatId="hierarchy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de-DE"/>
        </a:p>
      </dgm:t>
    </dgm:pt>
    <dgm:pt modelId="{530CA657-E9A9-454D-9BB2-842A2DABF6C7}">
      <dgm:prSet phldrT="[Text]"/>
      <dgm:spPr/>
      <dgm:t>
        <a:bodyPr/>
        <a:lstStyle/>
        <a:p>
          <a:r>
            <a:rPr lang="de-DE" dirty="0" smtClean="0"/>
            <a:t>Erfolgsfaktoren</a:t>
          </a:r>
          <a:endParaRPr lang="de-DE" dirty="0"/>
        </a:p>
      </dgm:t>
    </dgm:pt>
    <dgm:pt modelId="{D7CFBBDC-33C3-42D5-9C69-15C25F268402}" type="parTrans" cxnId="{DAC8F215-3555-4928-B26A-990273BCA8DC}">
      <dgm:prSet/>
      <dgm:spPr/>
      <dgm:t>
        <a:bodyPr/>
        <a:lstStyle/>
        <a:p>
          <a:endParaRPr lang="de-DE"/>
        </a:p>
      </dgm:t>
    </dgm:pt>
    <dgm:pt modelId="{24F56CC0-E54C-4729-8DA5-0974F17548EF}" type="sibTrans" cxnId="{DAC8F215-3555-4928-B26A-990273BCA8DC}">
      <dgm:prSet/>
      <dgm:spPr/>
      <dgm:t>
        <a:bodyPr/>
        <a:lstStyle/>
        <a:p>
          <a:endParaRPr lang="de-DE"/>
        </a:p>
      </dgm:t>
    </dgm:pt>
    <dgm:pt modelId="{5198DC87-8D60-49E5-AF08-C60EBBFA65F0}">
      <dgm:prSet phldrT="[Text]"/>
      <dgm:spPr/>
      <dgm:t>
        <a:bodyPr/>
        <a:lstStyle/>
        <a:p>
          <a:r>
            <a:rPr lang="de-DE" dirty="0"/>
            <a:t>Intern</a:t>
          </a:r>
        </a:p>
      </dgm:t>
    </dgm:pt>
    <dgm:pt modelId="{33B522F6-F92B-4696-AF43-A5D76AFB3D1D}" type="parTrans" cxnId="{D27FD39B-4C11-4931-9A40-8BF4B515F0BB}">
      <dgm:prSet/>
      <dgm:spPr/>
      <dgm:t>
        <a:bodyPr/>
        <a:lstStyle/>
        <a:p>
          <a:endParaRPr lang="de-DE"/>
        </a:p>
      </dgm:t>
    </dgm:pt>
    <dgm:pt modelId="{4F8E016F-BA13-4295-8361-134F4E61CF2D}" type="sibTrans" cxnId="{D27FD39B-4C11-4931-9A40-8BF4B515F0BB}">
      <dgm:prSet/>
      <dgm:spPr/>
      <dgm:t>
        <a:bodyPr/>
        <a:lstStyle/>
        <a:p>
          <a:endParaRPr lang="de-DE"/>
        </a:p>
      </dgm:t>
    </dgm:pt>
    <dgm:pt modelId="{554D20C0-A83A-4453-8175-893F24DD373E}">
      <dgm:prSet phldrT="[Text]"/>
      <dgm:spPr/>
      <dgm:t>
        <a:bodyPr/>
        <a:lstStyle/>
        <a:p>
          <a:r>
            <a:rPr lang="de-DE" dirty="0"/>
            <a:t>Struktur</a:t>
          </a:r>
        </a:p>
      </dgm:t>
    </dgm:pt>
    <dgm:pt modelId="{F2C047E4-CCD3-4F85-9CB1-41A9528F19E5}" type="parTrans" cxnId="{B68B531E-E7EA-4628-B576-241C6D077CD9}">
      <dgm:prSet/>
      <dgm:spPr/>
      <dgm:t>
        <a:bodyPr/>
        <a:lstStyle/>
        <a:p>
          <a:endParaRPr lang="de-DE"/>
        </a:p>
      </dgm:t>
    </dgm:pt>
    <dgm:pt modelId="{5D6267B5-164A-42ED-9D33-124EC359E5DC}" type="sibTrans" cxnId="{B68B531E-E7EA-4628-B576-241C6D077CD9}">
      <dgm:prSet/>
      <dgm:spPr/>
      <dgm:t>
        <a:bodyPr/>
        <a:lstStyle/>
        <a:p>
          <a:endParaRPr lang="de-DE"/>
        </a:p>
      </dgm:t>
    </dgm:pt>
    <dgm:pt modelId="{46025569-F434-43EE-84F2-F42C33668470}">
      <dgm:prSet phldrT="[Text]"/>
      <dgm:spPr/>
      <dgm:t>
        <a:bodyPr/>
        <a:lstStyle/>
        <a:p>
          <a:r>
            <a:rPr lang="de-DE" dirty="0"/>
            <a:t>Kultur</a:t>
          </a:r>
        </a:p>
      </dgm:t>
    </dgm:pt>
    <dgm:pt modelId="{DE95E903-5069-4ACD-BDC2-1CAF27BC52E8}" type="parTrans" cxnId="{9AE25BDE-B277-43E9-85E0-42BACD40A24E}">
      <dgm:prSet/>
      <dgm:spPr/>
      <dgm:t>
        <a:bodyPr/>
        <a:lstStyle/>
        <a:p>
          <a:endParaRPr lang="de-DE"/>
        </a:p>
      </dgm:t>
    </dgm:pt>
    <dgm:pt modelId="{8A75F9A6-B4FB-4967-BF6E-1BF5BFA9B694}" type="sibTrans" cxnId="{9AE25BDE-B277-43E9-85E0-42BACD40A24E}">
      <dgm:prSet/>
      <dgm:spPr/>
      <dgm:t>
        <a:bodyPr/>
        <a:lstStyle/>
        <a:p>
          <a:endParaRPr lang="de-DE"/>
        </a:p>
      </dgm:t>
    </dgm:pt>
    <dgm:pt modelId="{CE54B232-672C-49D6-85F5-A190D71D0073}">
      <dgm:prSet/>
      <dgm:spPr/>
      <dgm:t>
        <a:bodyPr/>
        <a:lstStyle/>
        <a:p>
          <a:r>
            <a:rPr lang="de-DE" dirty="0"/>
            <a:t>Knappe Ressourcen</a:t>
          </a:r>
        </a:p>
        <a:p>
          <a:r>
            <a:rPr lang="de-DE" dirty="0"/>
            <a:t>(Finanziell, Personell)</a:t>
          </a:r>
        </a:p>
      </dgm:t>
    </dgm:pt>
    <dgm:pt modelId="{956EB565-ED6E-4F95-BCF1-86DFBE1A1A05}" type="parTrans" cxnId="{CFB54C67-5843-402C-8907-245082360FCC}">
      <dgm:prSet/>
      <dgm:spPr/>
      <dgm:t>
        <a:bodyPr/>
        <a:lstStyle/>
        <a:p>
          <a:endParaRPr lang="de-DE"/>
        </a:p>
      </dgm:t>
    </dgm:pt>
    <dgm:pt modelId="{F8D7923C-3F75-4527-BBED-CB59AD2C8554}" type="sibTrans" cxnId="{CFB54C67-5843-402C-8907-245082360FCC}">
      <dgm:prSet/>
      <dgm:spPr/>
      <dgm:t>
        <a:bodyPr/>
        <a:lstStyle/>
        <a:p>
          <a:endParaRPr lang="de-DE"/>
        </a:p>
      </dgm:t>
    </dgm:pt>
    <dgm:pt modelId="{49209E54-56D2-4755-BE83-EE22446319CF}">
      <dgm:prSet/>
      <dgm:spPr/>
      <dgm:t>
        <a:bodyPr/>
        <a:lstStyle/>
        <a:p>
          <a:r>
            <a:rPr lang="de-DE" dirty="0"/>
            <a:t>Persönliches Engagement</a:t>
          </a:r>
        </a:p>
      </dgm:t>
    </dgm:pt>
    <dgm:pt modelId="{5B269FA7-F6FE-4B5D-9E1F-411C4C512D3A}" type="parTrans" cxnId="{E588EF45-093E-46B6-A3B4-F2A13A9F61AC}">
      <dgm:prSet/>
      <dgm:spPr/>
      <dgm:t>
        <a:bodyPr/>
        <a:lstStyle/>
        <a:p>
          <a:endParaRPr lang="de-DE"/>
        </a:p>
      </dgm:t>
    </dgm:pt>
    <dgm:pt modelId="{0FCBBF39-053F-410E-AAAB-41E45FC9B86F}" type="sibTrans" cxnId="{E588EF45-093E-46B6-A3B4-F2A13A9F61AC}">
      <dgm:prSet/>
      <dgm:spPr/>
      <dgm:t>
        <a:bodyPr/>
        <a:lstStyle/>
        <a:p>
          <a:endParaRPr lang="de-DE"/>
        </a:p>
      </dgm:t>
    </dgm:pt>
    <dgm:pt modelId="{341FD0DD-4CD6-400B-9C1D-46CCBFA62B40}">
      <dgm:prSet/>
      <dgm:spPr/>
      <dgm:t>
        <a:bodyPr/>
        <a:lstStyle/>
        <a:p>
          <a:r>
            <a:rPr lang="de-DE" dirty="0"/>
            <a:t>Reflektierte Maßnahmen</a:t>
          </a:r>
        </a:p>
      </dgm:t>
    </dgm:pt>
    <dgm:pt modelId="{1D72C43D-5B25-414F-8DDD-9F3D4D8940CB}" type="sibTrans" cxnId="{A5EBC875-FA9E-487C-81FC-38FA0A302812}">
      <dgm:prSet/>
      <dgm:spPr/>
      <dgm:t>
        <a:bodyPr/>
        <a:lstStyle/>
        <a:p>
          <a:endParaRPr lang="de-DE"/>
        </a:p>
      </dgm:t>
    </dgm:pt>
    <dgm:pt modelId="{10CE72CE-AEE4-4BE4-BE1E-8C75E86FA59A}" type="parTrans" cxnId="{A5EBC875-FA9E-487C-81FC-38FA0A302812}">
      <dgm:prSet/>
      <dgm:spPr/>
      <dgm:t>
        <a:bodyPr/>
        <a:lstStyle/>
        <a:p>
          <a:endParaRPr lang="de-DE"/>
        </a:p>
      </dgm:t>
    </dgm:pt>
    <dgm:pt modelId="{C7F2E597-AB78-47D0-94CE-174608B6821E}">
      <dgm:prSet/>
      <dgm:spPr/>
      <dgm:t>
        <a:bodyPr/>
        <a:lstStyle/>
        <a:p>
          <a:r>
            <a:rPr lang="de-DE" dirty="0"/>
            <a:t>Flache Hierarchie und </a:t>
          </a:r>
          <a:r>
            <a:rPr lang="de-DE" dirty="0" smtClean="0"/>
            <a:t>Kommunikation</a:t>
          </a:r>
          <a:endParaRPr lang="de-DE" dirty="0"/>
        </a:p>
      </dgm:t>
    </dgm:pt>
    <dgm:pt modelId="{4E5454C0-6B80-49FE-81FA-B0C0A9270B81}" type="parTrans" cxnId="{2FF27288-533C-4FF5-9B6F-1A5F5D47F89E}">
      <dgm:prSet/>
      <dgm:spPr/>
      <dgm:t>
        <a:bodyPr/>
        <a:lstStyle/>
        <a:p>
          <a:endParaRPr lang="de-DE"/>
        </a:p>
      </dgm:t>
    </dgm:pt>
    <dgm:pt modelId="{37A6C6CD-5316-493E-9208-96E824F38281}" type="sibTrans" cxnId="{2FF27288-533C-4FF5-9B6F-1A5F5D47F89E}">
      <dgm:prSet/>
      <dgm:spPr/>
      <dgm:t>
        <a:bodyPr/>
        <a:lstStyle/>
        <a:p>
          <a:endParaRPr lang="de-DE"/>
        </a:p>
      </dgm:t>
    </dgm:pt>
    <dgm:pt modelId="{23CC2D28-0830-4704-8419-51B65822901C}">
      <dgm:prSet/>
      <dgm:spPr/>
      <dgm:t>
        <a:bodyPr/>
        <a:lstStyle/>
        <a:p>
          <a:r>
            <a:rPr lang="de-DE" dirty="0"/>
            <a:t>Allrounder</a:t>
          </a:r>
        </a:p>
      </dgm:t>
    </dgm:pt>
    <dgm:pt modelId="{193FA7C2-753D-4A40-9730-693B4CE12815}" type="parTrans" cxnId="{2C8BB2EA-8B95-4C17-B864-4201343AFA65}">
      <dgm:prSet/>
      <dgm:spPr/>
      <dgm:t>
        <a:bodyPr/>
        <a:lstStyle/>
        <a:p>
          <a:endParaRPr lang="de-DE"/>
        </a:p>
      </dgm:t>
    </dgm:pt>
    <dgm:pt modelId="{084EE684-BEC5-45D0-9C17-A5396CB427C3}" type="sibTrans" cxnId="{2C8BB2EA-8B95-4C17-B864-4201343AFA65}">
      <dgm:prSet/>
      <dgm:spPr/>
      <dgm:t>
        <a:bodyPr/>
        <a:lstStyle/>
        <a:p>
          <a:endParaRPr lang="de-DE"/>
        </a:p>
      </dgm:t>
    </dgm:pt>
    <dgm:pt modelId="{BBEB2234-E4DF-44E3-8848-846CB4CB69F1}">
      <dgm:prSet/>
      <dgm:spPr/>
      <dgm:t>
        <a:bodyPr/>
        <a:lstStyle/>
        <a:p>
          <a:r>
            <a:rPr lang="de-DE" dirty="0"/>
            <a:t>Geringes "Abteilungsdenken"</a:t>
          </a:r>
        </a:p>
      </dgm:t>
    </dgm:pt>
    <dgm:pt modelId="{DCB105B2-9C7B-4D9A-B962-9A6D18C6A0D8}" type="parTrans" cxnId="{8E8AF2D3-FF57-4E19-BDFB-FDA5C6AFDC17}">
      <dgm:prSet/>
      <dgm:spPr/>
      <dgm:t>
        <a:bodyPr/>
        <a:lstStyle/>
        <a:p>
          <a:endParaRPr lang="de-DE"/>
        </a:p>
      </dgm:t>
    </dgm:pt>
    <dgm:pt modelId="{14AA028F-316D-429D-95BF-9176620812BC}" type="sibTrans" cxnId="{8E8AF2D3-FF57-4E19-BDFB-FDA5C6AFDC17}">
      <dgm:prSet/>
      <dgm:spPr/>
      <dgm:t>
        <a:bodyPr/>
        <a:lstStyle/>
        <a:p>
          <a:endParaRPr lang="de-DE"/>
        </a:p>
      </dgm:t>
    </dgm:pt>
    <dgm:pt modelId="{5B01C4B2-6C18-422D-A726-B80DF1BCBF61}">
      <dgm:prSet/>
      <dgm:spPr/>
      <dgm:t>
        <a:bodyPr/>
        <a:lstStyle/>
        <a:p>
          <a:r>
            <a:rPr lang="de-DE" dirty="0"/>
            <a:t>Familiäres, kooperatives Denken</a:t>
          </a:r>
        </a:p>
      </dgm:t>
    </dgm:pt>
    <dgm:pt modelId="{C086CA67-F26C-48E7-AC16-E2ADA1FB1840}" type="parTrans" cxnId="{3960E986-C423-4EF8-A39E-DE91D214E1B4}">
      <dgm:prSet/>
      <dgm:spPr/>
      <dgm:t>
        <a:bodyPr/>
        <a:lstStyle/>
        <a:p>
          <a:endParaRPr lang="de-DE"/>
        </a:p>
      </dgm:t>
    </dgm:pt>
    <dgm:pt modelId="{BF9732A7-2E77-421D-A1FB-9FAC02939011}" type="sibTrans" cxnId="{3960E986-C423-4EF8-A39E-DE91D214E1B4}">
      <dgm:prSet/>
      <dgm:spPr/>
      <dgm:t>
        <a:bodyPr/>
        <a:lstStyle/>
        <a:p>
          <a:endParaRPr lang="de-DE"/>
        </a:p>
      </dgm:t>
    </dgm:pt>
    <dgm:pt modelId="{1E4ADD89-20AD-48AE-AE83-5C524E30FE0A}" type="pres">
      <dgm:prSet presAssocID="{FD5073DA-E23E-4D44-978E-5ED61D0466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AB9085C-736B-478B-BE9D-44444EFC71DB}" type="pres">
      <dgm:prSet presAssocID="{530CA657-E9A9-454D-9BB2-842A2DABF6C7}" presName="root1" presStyleCnt="0"/>
      <dgm:spPr/>
    </dgm:pt>
    <dgm:pt modelId="{31403B37-8E44-47E0-A131-D6A3C25CE468}" type="pres">
      <dgm:prSet presAssocID="{530CA657-E9A9-454D-9BB2-842A2DABF6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67FC27-B2B8-4436-B0A4-7E26E8F15F9B}" type="pres">
      <dgm:prSet presAssocID="{530CA657-E9A9-454D-9BB2-842A2DABF6C7}" presName="level2hierChild" presStyleCnt="0"/>
      <dgm:spPr/>
    </dgm:pt>
    <dgm:pt modelId="{5980FB12-E89E-4515-91B0-7743213AEB97}" type="pres">
      <dgm:prSet presAssocID="{33B522F6-F92B-4696-AF43-A5D76AFB3D1D}" presName="conn2-1" presStyleLbl="parChTrans1D2" presStyleIdx="0" presStyleCnt="1"/>
      <dgm:spPr/>
      <dgm:t>
        <a:bodyPr/>
        <a:lstStyle/>
        <a:p>
          <a:endParaRPr lang="de-DE"/>
        </a:p>
      </dgm:t>
    </dgm:pt>
    <dgm:pt modelId="{CE5FBC31-ED4F-439F-B04D-EDBEB041B9F7}" type="pres">
      <dgm:prSet presAssocID="{33B522F6-F92B-4696-AF43-A5D76AFB3D1D}" presName="connTx" presStyleLbl="parChTrans1D2" presStyleIdx="0" presStyleCnt="1"/>
      <dgm:spPr/>
      <dgm:t>
        <a:bodyPr/>
        <a:lstStyle/>
        <a:p>
          <a:endParaRPr lang="de-DE"/>
        </a:p>
      </dgm:t>
    </dgm:pt>
    <dgm:pt modelId="{905D380D-73BB-4DDC-B96B-AAC0E377D8B8}" type="pres">
      <dgm:prSet presAssocID="{5198DC87-8D60-49E5-AF08-C60EBBFA65F0}" presName="root2" presStyleCnt="0"/>
      <dgm:spPr/>
    </dgm:pt>
    <dgm:pt modelId="{9E425EC8-D9D4-4ACA-8D33-DCBB97C50FA5}" type="pres">
      <dgm:prSet presAssocID="{5198DC87-8D60-49E5-AF08-C60EBBFA65F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BC5BD91-A292-498D-B0B4-6CA6400BCCC6}" type="pres">
      <dgm:prSet presAssocID="{5198DC87-8D60-49E5-AF08-C60EBBFA65F0}" presName="level3hierChild" presStyleCnt="0"/>
      <dgm:spPr/>
    </dgm:pt>
    <dgm:pt modelId="{3B8A3590-2145-431C-9639-0AF2949E9A6F}" type="pres">
      <dgm:prSet presAssocID="{F2C047E4-CCD3-4F85-9CB1-41A9528F19E5}" presName="conn2-1" presStyleLbl="parChTrans1D3" presStyleIdx="0" presStyleCnt="3"/>
      <dgm:spPr/>
      <dgm:t>
        <a:bodyPr/>
        <a:lstStyle/>
        <a:p>
          <a:endParaRPr lang="de-DE"/>
        </a:p>
      </dgm:t>
    </dgm:pt>
    <dgm:pt modelId="{CCDE4237-C78D-44B9-B983-9251E677B6D0}" type="pres">
      <dgm:prSet presAssocID="{F2C047E4-CCD3-4F85-9CB1-41A9528F19E5}" presName="connTx" presStyleLbl="parChTrans1D3" presStyleIdx="0" presStyleCnt="3"/>
      <dgm:spPr/>
      <dgm:t>
        <a:bodyPr/>
        <a:lstStyle/>
        <a:p>
          <a:endParaRPr lang="de-DE"/>
        </a:p>
      </dgm:t>
    </dgm:pt>
    <dgm:pt modelId="{FD2F9715-2635-4938-9649-1FBD23B4F19E}" type="pres">
      <dgm:prSet presAssocID="{554D20C0-A83A-4453-8175-893F24DD373E}" presName="root2" presStyleCnt="0"/>
      <dgm:spPr/>
    </dgm:pt>
    <dgm:pt modelId="{3A48503F-8509-42D8-AB1B-4E39AA32566C}" type="pres">
      <dgm:prSet presAssocID="{554D20C0-A83A-4453-8175-893F24DD373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F53F16D-8646-4C93-AF64-93A1AD411EC5}" type="pres">
      <dgm:prSet presAssocID="{554D20C0-A83A-4453-8175-893F24DD373E}" presName="level3hierChild" presStyleCnt="0"/>
      <dgm:spPr/>
    </dgm:pt>
    <dgm:pt modelId="{BF28E638-7879-438E-A599-0BF6EDB87B48}" type="pres">
      <dgm:prSet presAssocID="{4E5454C0-6B80-49FE-81FA-B0C0A9270B81}" presName="conn2-1" presStyleLbl="parChTrans1D4" presStyleIdx="0" presStyleCnt="6"/>
      <dgm:spPr/>
      <dgm:t>
        <a:bodyPr/>
        <a:lstStyle/>
        <a:p>
          <a:endParaRPr lang="de-DE"/>
        </a:p>
      </dgm:t>
    </dgm:pt>
    <dgm:pt modelId="{FE7F75A1-9A5F-4D93-909D-B0E5A5EC9D7A}" type="pres">
      <dgm:prSet presAssocID="{4E5454C0-6B80-49FE-81FA-B0C0A9270B81}" presName="connTx" presStyleLbl="parChTrans1D4" presStyleIdx="0" presStyleCnt="6"/>
      <dgm:spPr/>
      <dgm:t>
        <a:bodyPr/>
        <a:lstStyle/>
        <a:p>
          <a:endParaRPr lang="de-DE"/>
        </a:p>
      </dgm:t>
    </dgm:pt>
    <dgm:pt modelId="{21E90AD9-8A8E-4F37-9C6D-D6A52D9513AE}" type="pres">
      <dgm:prSet presAssocID="{C7F2E597-AB78-47D0-94CE-174608B6821E}" presName="root2" presStyleCnt="0"/>
      <dgm:spPr/>
    </dgm:pt>
    <dgm:pt modelId="{F42CCAF6-346B-4F1E-B769-995794EBC7E2}" type="pres">
      <dgm:prSet presAssocID="{C7F2E597-AB78-47D0-94CE-174608B6821E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9FFF849-A612-4EF0-BFD2-53365FAF83C9}" type="pres">
      <dgm:prSet presAssocID="{C7F2E597-AB78-47D0-94CE-174608B6821E}" presName="level3hierChild" presStyleCnt="0"/>
      <dgm:spPr/>
    </dgm:pt>
    <dgm:pt modelId="{E52AF5A0-4679-4A19-9DE5-B50088A8FF02}" type="pres">
      <dgm:prSet presAssocID="{193FA7C2-753D-4A40-9730-693B4CE12815}" presName="conn2-1" presStyleLbl="parChTrans1D4" presStyleIdx="1" presStyleCnt="6"/>
      <dgm:spPr/>
      <dgm:t>
        <a:bodyPr/>
        <a:lstStyle/>
        <a:p>
          <a:endParaRPr lang="de-DE"/>
        </a:p>
      </dgm:t>
    </dgm:pt>
    <dgm:pt modelId="{6B823588-43E4-4147-8C0F-B195AB212067}" type="pres">
      <dgm:prSet presAssocID="{193FA7C2-753D-4A40-9730-693B4CE12815}" presName="connTx" presStyleLbl="parChTrans1D4" presStyleIdx="1" presStyleCnt="6"/>
      <dgm:spPr/>
      <dgm:t>
        <a:bodyPr/>
        <a:lstStyle/>
        <a:p>
          <a:endParaRPr lang="de-DE"/>
        </a:p>
      </dgm:t>
    </dgm:pt>
    <dgm:pt modelId="{90DE5381-0403-432D-9731-5E3B9A3EDE69}" type="pres">
      <dgm:prSet presAssocID="{23CC2D28-0830-4704-8419-51B65822901C}" presName="root2" presStyleCnt="0"/>
      <dgm:spPr/>
    </dgm:pt>
    <dgm:pt modelId="{4D4E402C-B8B0-4062-ACCD-8F7FAF4235F6}" type="pres">
      <dgm:prSet presAssocID="{23CC2D28-0830-4704-8419-51B65822901C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B4C1233-62BA-439A-8518-04EBF81E4DE7}" type="pres">
      <dgm:prSet presAssocID="{23CC2D28-0830-4704-8419-51B65822901C}" presName="level3hierChild" presStyleCnt="0"/>
      <dgm:spPr/>
    </dgm:pt>
    <dgm:pt modelId="{9FBFAB87-6FF5-42FD-A75F-D01548571CF3}" type="pres">
      <dgm:prSet presAssocID="{DE95E903-5069-4ACD-BDC2-1CAF27BC52E8}" presName="conn2-1" presStyleLbl="parChTrans1D3" presStyleIdx="1" presStyleCnt="3"/>
      <dgm:spPr/>
      <dgm:t>
        <a:bodyPr/>
        <a:lstStyle/>
        <a:p>
          <a:endParaRPr lang="de-DE"/>
        </a:p>
      </dgm:t>
    </dgm:pt>
    <dgm:pt modelId="{94DF94B6-C340-4B4B-94FE-417471EA074E}" type="pres">
      <dgm:prSet presAssocID="{DE95E903-5069-4ACD-BDC2-1CAF27BC52E8}" presName="connTx" presStyleLbl="parChTrans1D3" presStyleIdx="1" presStyleCnt="3"/>
      <dgm:spPr/>
      <dgm:t>
        <a:bodyPr/>
        <a:lstStyle/>
        <a:p>
          <a:endParaRPr lang="de-DE"/>
        </a:p>
      </dgm:t>
    </dgm:pt>
    <dgm:pt modelId="{75D138EB-0651-494D-8F5D-827F977D47C8}" type="pres">
      <dgm:prSet presAssocID="{46025569-F434-43EE-84F2-F42C33668470}" presName="root2" presStyleCnt="0"/>
      <dgm:spPr/>
    </dgm:pt>
    <dgm:pt modelId="{F269690C-8C52-4A1E-A351-7AE10E88A243}" type="pres">
      <dgm:prSet presAssocID="{46025569-F434-43EE-84F2-F42C3366847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84A7247-3F52-4CF0-9D0D-7A7C13C10598}" type="pres">
      <dgm:prSet presAssocID="{46025569-F434-43EE-84F2-F42C33668470}" presName="level3hierChild" presStyleCnt="0"/>
      <dgm:spPr/>
    </dgm:pt>
    <dgm:pt modelId="{29A4E1D1-B5F9-49BC-818E-652D8E176E5F}" type="pres">
      <dgm:prSet presAssocID="{DCB105B2-9C7B-4D9A-B962-9A6D18C6A0D8}" presName="conn2-1" presStyleLbl="parChTrans1D4" presStyleIdx="2" presStyleCnt="6"/>
      <dgm:spPr/>
      <dgm:t>
        <a:bodyPr/>
        <a:lstStyle/>
        <a:p>
          <a:endParaRPr lang="de-DE"/>
        </a:p>
      </dgm:t>
    </dgm:pt>
    <dgm:pt modelId="{6CBFB6B2-2C88-4699-B6CD-33D5CE05FE53}" type="pres">
      <dgm:prSet presAssocID="{DCB105B2-9C7B-4D9A-B962-9A6D18C6A0D8}" presName="connTx" presStyleLbl="parChTrans1D4" presStyleIdx="2" presStyleCnt="6"/>
      <dgm:spPr/>
      <dgm:t>
        <a:bodyPr/>
        <a:lstStyle/>
        <a:p>
          <a:endParaRPr lang="de-DE"/>
        </a:p>
      </dgm:t>
    </dgm:pt>
    <dgm:pt modelId="{A613A08B-991B-4662-B456-76C0152D912F}" type="pres">
      <dgm:prSet presAssocID="{BBEB2234-E4DF-44E3-8848-846CB4CB69F1}" presName="root2" presStyleCnt="0"/>
      <dgm:spPr/>
    </dgm:pt>
    <dgm:pt modelId="{68F9BDBE-CF2B-4B9A-B09B-62FA18B8C519}" type="pres">
      <dgm:prSet presAssocID="{BBEB2234-E4DF-44E3-8848-846CB4CB69F1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18205CB-345D-472D-AB50-DE3C97DA6BD5}" type="pres">
      <dgm:prSet presAssocID="{BBEB2234-E4DF-44E3-8848-846CB4CB69F1}" presName="level3hierChild" presStyleCnt="0"/>
      <dgm:spPr/>
    </dgm:pt>
    <dgm:pt modelId="{EE4FBA85-5780-4DD5-BD8E-7F71E7291083}" type="pres">
      <dgm:prSet presAssocID="{C086CA67-F26C-48E7-AC16-E2ADA1FB1840}" presName="conn2-1" presStyleLbl="parChTrans1D4" presStyleIdx="3" presStyleCnt="6"/>
      <dgm:spPr/>
      <dgm:t>
        <a:bodyPr/>
        <a:lstStyle/>
        <a:p>
          <a:endParaRPr lang="de-DE"/>
        </a:p>
      </dgm:t>
    </dgm:pt>
    <dgm:pt modelId="{21FEF3B6-B9E3-48CA-8252-5071888F7365}" type="pres">
      <dgm:prSet presAssocID="{C086CA67-F26C-48E7-AC16-E2ADA1FB1840}" presName="connTx" presStyleLbl="parChTrans1D4" presStyleIdx="3" presStyleCnt="6"/>
      <dgm:spPr/>
      <dgm:t>
        <a:bodyPr/>
        <a:lstStyle/>
        <a:p>
          <a:endParaRPr lang="de-DE"/>
        </a:p>
      </dgm:t>
    </dgm:pt>
    <dgm:pt modelId="{B8B4667D-9498-45EC-90A5-E2F18FA553A4}" type="pres">
      <dgm:prSet presAssocID="{5B01C4B2-6C18-422D-A726-B80DF1BCBF61}" presName="root2" presStyleCnt="0"/>
      <dgm:spPr/>
    </dgm:pt>
    <dgm:pt modelId="{4AC2CB3B-6F0B-48A2-A4B0-4D34C8C7A1C0}" type="pres">
      <dgm:prSet presAssocID="{5B01C4B2-6C18-422D-A726-B80DF1BCBF61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85EB9DD-9414-4EAC-98CD-D86D4DBDE5B0}" type="pres">
      <dgm:prSet presAssocID="{5B01C4B2-6C18-422D-A726-B80DF1BCBF61}" presName="level3hierChild" presStyleCnt="0"/>
      <dgm:spPr/>
    </dgm:pt>
    <dgm:pt modelId="{1E57B732-A0B7-4CE3-B987-5F2042FE1BCA}" type="pres">
      <dgm:prSet presAssocID="{956EB565-ED6E-4F95-BCF1-86DFBE1A1A05}" presName="conn2-1" presStyleLbl="parChTrans1D3" presStyleIdx="2" presStyleCnt="3"/>
      <dgm:spPr/>
      <dgm:t>
        <a:bodyPr/>
        <a:lstStyle/>
        <a:p>
          <a:endParaRPr lang="de-DE"/>
        </a:p>
      </dgm:t>
    </dgm:pt>
    <dgm:pt modelId="{4D0C2DE0-65E5-4DE2-A4A6-A820E1C3F1E2}" type="pres">
      <dgm:prSet presAssocID="{956EB565-ED6E-4F95-BCF1-86DFBE1A1A05}" presName="connTx" presStyleLbl="parChTrans1D3" presStyleIdx="2" presStyleCnt="3"/>
      <dgm:spPr/>
      <dgm:t>
        <a:bodyPr/>
        <a:lstStyle/>
        <a:p>
          <a:endParaRPr lang="de-DE"/>
        </a:p>
      </dgm:t>
    </dgm:pt>
    <dgm:pt modelId="{B4BA0E69-7433-45EF-A914-20D9DB73D628}" type="pres">
      <dgm:prSet presAssocID="{CE54B232-672C-49D6-85F5-A190D71D0073}" presName="root2" presStyleCnt="0"/>
      <dgm:spPr/>
    </dgm:pt>
    <dgm:pt modelId="{1F03D1C0-D28A-4325-97B9-E5A8549DEC66}" type="pres">
      <dgm:prSet presAssocID="{CE54B232-672C-49D6-85F5-A190D71D007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9AEB53A-1179-43F4-976C-FC14C678DD17}" type="pres">
      <dgm:prSet presAssocID="{CE54B232-672C-49D6-85F5-A190D71D0073}" presName="level3hierChild" presStyleCnt="0"/>
      <dgm:spPr/>
    </dgm:pt>
    <dgm:pt modelId="{CA534EF8-067F-424C-A1A4-D4F2623A80B2}" type="pres">
      <dgm:prSet presAssocID="{10CE72CE-AEE4-4BE4-BE1E-8C75E86FA59A}" presName="conn2-1" presStyleLbl="parChTrans1D4" presStyleIdx="4" presStyleCnt="6"/>
      <dgm:spPr/>
      <dgm:t>
        <a:bodyPr/>
        <a:lstStyle/>
        <a:p>
          <a:endParaRPr lang="de-DE"/>
        </a:p>
      </dgm:t>
    </dgm:pt>
    <dgm:pt modelId="{2E649AC2-735F-4076-8050-F2F72D523CDA}" type="pres">
      <dgm:prSet presAssocID="{10CE72CE-AEE4-4BE4-BE1E-8C75E86FA59A}" presName="connTx" presStyleLbl="parChTrans1D4" presStyleIdx="4" presStyleCnt="6"/>
      <dgm:spPr/>
      <dgm:t>
        <a:bodyPr/>
        <a:lstStyle/>
        <a:p>
          <a:endParaRPr lang="de-DE"/>
        </a:p>
      </dgm:t>
    </dgm:pt>
    <dgm:pt modelId="{DD7E7203-31ED-4D8C-8094-4C281EF6537E}" type="pres">
      <dgm:prSet presAssocID="{341FD0DD-4CD6-400B-9C1D-46CCBFA62B40}" presName="root2" presStyleCnt="0"/>
      <dgm:spPr/>
    </dgm:pt>
    <dgm:pt modelId="{FA2F6A23-53E9-400A-97FE-873947D1323C}" type="pres">
      <dgm:prSet presAssocID="{341FD0DD-4CD6-400B-9C1D-46CCBFA62B40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5A26351-A731-4330-B8B1-CF2B5DB09417}" type="pres">
      <dgm:prSet presAssocID="{341FD0DD-4CD6-400B-9C1D-46CCBFA62B40}" presName="level3hierChild" presStyleCnt="0"/>
      <dgm:spPr/>
    </dgm:pt>
    <dgm:pt modelId="{E4B4786F-21DD-414E-B5C9-318A5400287B}" type="pres">
      <dgm:prSet presAssocID="{5B269FA7-F6FE-4B5D-9E1F-411C4C512D3A}" presName="conn2-1" presStyleLbl="parChTrans1D4" presStyleIdx="5" presStyleCnt="6"/>
      <dgm:spPr/>
      <dgm:t>
        <a:bodyPr/>
        <a:lstStyle/>
        <a:p>
          <a:endParaRPr lang="de-DE"/>
        </a:p>
      </dgm:t>
    </dgm:pt>
    <dgm:pt modelId="{39E4D479-C0EE-4107-85E0-1079DA945FD7}" type="pres">
      <dgm:prSet presAssocID="{5B269FA7-F6FE-4B5D-9E1F-411C4C512D3A}" presName="connTx" presStyleLbl="parChTrans1D4" presStyleIdx="5" presStyleCnt="6"/>
      <dgm:spPr/>
      <dgm:t>
        <a:bodyPr/>
        <a:lstStyle/>
        <a:p>
          <a:endParaRPr lang="de-DE"/>
        </a:p>
      </dgm:t>
    </dgm:pt>
    <dgm:pt modelId="{3232701F-A09A-47B3-A163-ED61BC8A670C}" type="pres">
      <dgm:prSet presAssocID="{49209E54-56D2-4755-BE83-EE22446319CF}" presName="root2" presStyleCnt="0"/>
      <dgm:spPr/>
    </dgm:pt>
    <dgm:pt modelId="{F25EDD6C-C73D-434B-8AF2-4A7D7C0B07DF}" type="pres">
      <dgm:prSet presAssocID="{49209E54-56D2-4755-BE83-EE22446319CF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CD90F17-3F9E-4E4B-A24F-118F9EA6845A}" type="pres">
      <dgm:prSet presAssocID="{49209E54-56D2-4755-BE83-EE22446319CF}" presName="level3hierChild" presStyleCnt="0"/>
      <dgm:spPr/>
    </dgm:pt>
  </dgm:ptLst>
  <dgm:cxnLst>
    <dgm:cxn modelId="{7F1B1860-5F3D-4296-B6D0-822BE80D6A89}" type="presOf" srcId="{49209E54-56D2-4755-BE83-EE22446319CF}" destId="{F25EDD6C-C73D-434B-8AF2-4A7D7C0B07DF}" srcOrd="0" destOrd="0" presId="urn:microsoft.com/office/officeart/2005/8/layout/hierarchy2"/>
    <dgm:cxn modelId="{3121312D-5EAF-4376-BC57-7FBFFB525410}" type="presOf" srcId="{DE95E903-5069-4ACD-BDC2-1CAF27BC52E8}" destId="{9FBFAB87-6FF5-42FD-A75F-D01548571CF3}" srcOrd="0" destOrd="0" presId="urn:microsoft.com/office/officeart/2005/8/layout/hierarchy2"/>
    <dgm:cxn modelId="{3960E986-C423-4EF8-A39E-DE91D214E1B4}" srcId="{46025569-F434-43EE-84F2-F42C33668470}" destId="{5B01C4B2-6C18-422D-A726-B80DF1BCBF61}" srcOrd="1" destOrd="0" parTransId="{C086CA67-F26C-48E7-AC16-E2ADA1FB1840}" sibTransId="{BF9732A7-2E77-421D-A1FB-9FAC02939011}"/>
    <dgm:cxn modelId="{EDF20510-01DB-40A6-88F9-6A45BB3A36F2}" type="presOf" srcId="{23CC2D28-0830-4704-8419-51B65822901C}" destId="{4D4E402C-B8B0-4062-ACCD-8F7FAF4235F6}" srcOrd="0" destOrd="0" presId="urn:microsoft.com/office/officeart/2005/8/layout/hierarchy2"/>
    <dgm:cxn modelId="{A5EBC875-FA9E-487C-81FC-38FA0A302812}" srcId="{CE54B232-672C-49D6-85F5-A190D71D0073}" destId="{341FD0DD-4CD6-400B-9C1D-46CCBFA62B40}" srcOrd="0" destOrd="0" parTransId="{10CE72CE-AEE4-4BE4-BE1E-8C75E86FA59A}" sibTransId="{1D72C43D-5B25-414F-8DDD-9F3D4D8940CB}"/>
    <dgm:cxn modelId="{C39ADFAB-1D2E-49DD-8477-45D588FC320E}" type="presOf" srcId="{C086CA67-F26C-48E7-AC16-E2ADA1FB1840}" destId="{21FEF3B6-B9E3-48CA-8252-5071888F7365}" srcOrd="1" destOrd="0" presId="urn:microsoft.com/office/officeart/2005/8/layout/hierarchy2"/>
    <dgm:cxn modelId="{2C8BB2EA-8B95-4C17-B864-4201343AFA65}" srcId="{554D20C0-A83A-4453-8175-893F24DD373E}" destId="{23CC2D28-0830-4704-8419-51B65822901C}" srcOrd="1" destOrd="0" parTransId="{193FA7C2-753D-4A40-9730-693B4CE12815}" sibTransId="{084EE684-BEC5-45D0-9C17-A5396CB427C3}"/>
    <dgm:cxn modelId="{D27FD39B-4C11-4931-9A40-8BF4B515F0BB}" srcId="{530CA657-E9A9-454D-9BB2-842A2DABF6C7}" destId="{5198DC87-8D60-49E5-AF08-C60EBBFA65F0}" srcOrd="0" destOrd="0" parTransId="{33B522F6-F92B-4696-AF43-A5D76AFB3D1D}" sibTransId="{4F8E016F-BA13-4295-8361-134F4E61CF2D}"/>
    <dgm:cxn modelId="{8E8AF2D3-FF57-4E19-BDFB-FDA5C6AFDC17}" srcId="{46025569-F434-43EE-84F2-F42C33668470}" destId="{BBEB2234-E4DF-44E3-8848-846CB4CB69F1}" srcOrd="0" destOrd="0" parTransId="{DCB105B2-9C7B-4D9A-B962-9A6D18C6A0D8}" sibTransId="{14AA028F-316D-429D-95BF-9176620812BC}"/>
    <dgm:cxn modelId="{8F9A15EF-B22E-420D-A9A6-0B008DF23F8F}" type="presOf" srcId="{4E5454C0-6B80-49FE-81FA-B0C0A9270B81}" destId="{FE7F75A1-9A5F-4D93-909D-B0E5A5EC9D7A}" srcOrd="1" destOrd="0" presId="urn:microsoft.com/office/officeart/2005/8/layout/hierarchy2"/>
    <dgm:cxn modelId="{9A455757-C31D-4C04-A9F5-4E29FFB4A746}" type="presOf" srcId="{341FD0DD-4CD6-400B-9C1D-46CCBFA62B40}" destId="{FA2F6A23-53E9-400A-97FE-873947D1323C}" srcOrd="0" destOrd="0" presId="urn:microsoft.com/office/officeart/2005/8/layout/hierarchy2"/>
    <dgm:cxn modelId="{CFB54C67-5843-402C-8907-245082360FCC}" srcId="{5198DC87-8D60-49E5-AF08-C60EBBFA65F0}" destId="{CE54B232-672C-49D6-85F5-A190D71D0073}" srcOrd="2" destOrd="0" parTransId="{956EB565-ED6E-4F95-BCF1-86DFBE1A1A05}" sibTransId="{F8D7923C-3F75-4527-BBED-CB59AD2C8554}"/>
    <dgm:cxn modelId="{A1FE0506-79FE-4EFF-98F0-BCEB069C3E82}" type="presOf" srcId="{33B522F6-F92B-4696-AF43-A5D76AFB3D1D}" destId="{5980FB12-E89E-4515-91B0-7743213AEB97}" srcOrd="0" destOrd="0" presId="urn:microsoft.com/office/officeart/2005/8/layout/hierarchy2"/>
    <dgm:cxn modelId="{6677B7FE-FBCE-404F-82E1-E4A66E8987AE}" type="presOf" srcId="{BBEB2234-E4DF-44E3-8848-846CB4CB69F1}" destId="{68F9BDBE-CF2B-4B9A-B09B-62FA18B8C519}" srcOrd="0" destOrd="0" presId="urn:microsoft.com/office/officeart/2005/8/layout/hierarchy2"/>
    <dgm:cxn modelId="{F4521F31-5776-4CD7-A111-593DBAB02951}" type="presOf" srcId="{193FA7C2-753D-4A40-9730-693B4CE12815}" destId="{E52AF5A0-4679-4A19-9DE5-B50088A8FF02}" srcOrd="0" destOrd="0" presId="urn:microsoft.com/office/officeart/2005/8/layout/hierarchy2"/>
    <dgm:cxn modelId="{E5EF7177-AF5E-4DAB-9EC4-9095C6EEA75B}" type="presOf" srcId="{F2C047E4-CCD3-4F85-9CB1-41A9528F19E5}" destId="{CCDE4237-C78D-44B9-B983-9251E677B6D0}" srcOrd="1" destOrd="0" presId="urn:microsoft.com/office/officeart/2005/8/layout/hierarchy2"/>
    <dgm:cxn modelId="{DAC8F215-3555-4928-B26A-990273BCA8DC}" srcId="{FD5073DA-E23E-4D44-978E-5ED61D0466F2}" destId="{530CA657-E9A9-454D-9BB2-842A2DABF6C7}" srcOrd="0" destOrd="0" parTransId="{D7CFBBDC-33C3-42D5-9C69-15C25F268402}" sibTransId="{24F56CC0-E54C-4729-8DA5-0974F17548EF}"/>
    <dgm:cxn modelId="{66171F77-ABCD-4957-A950-4B1888C0677D}" type="presOf" srcId="{DCB105B2-9C7B-4D9A-B962-9A6D18C6A0D8}" destId="{6CBFB6B2-2C88-4699-B6CD-33D5CE05FE53}" srcOrd="1" destOrd="0" presId="urn:microsoft.com/office/officeart/2005/8/layout/hierarchy2"/>
    <dgm:cxn modelId="{6B55C4B1-C15E-429A-AA73-2C570AA6C9E7}" type="presOf" srcId="{956EB565-ED6E-4F95-BCF1-86DFBE1A1A05}" destId="{4D0C2DE0-65E5-4DE2-A4A6-A820E1C3F1E2}" srcOrd="1" destOrd="0" presId="urn:microsoft.com/office/officeart/2005/8/layout/hierarchy2"/>
    <dgm:cxn modelId="{AA120543-5C7A-4890-BC3C-82082EE13D5C}" type="presOf" srcId="{FD5073DA-E23E-4D44-978E-5ED61D0466F2}" destId="{1E4ADD89-20AD-48AE-AE83-5C524E30FE0A}" srcOrd="0" destOrd="0" presId="urn:microsoft.com/office/officeart/2005/8/layout/hierarchy2"/>
    <dgm:cxn modelId="{4DD3B7FD-6F6D-47F8-81AB-0B8891188CAA}" type="presOf" srcId="{5B01C4B2-6C18-422D-A726-B80DF1BCBF61}" destId="{4AC2CB3B-6F0B-48A2-A4B0-4D34C8C7A1C0}" srcOrd="0" destOrd="0" presId="urn:microsoft.com/office/officeart/2005/8/layout/hierarchy2"/>
    <dgm:cxn modelId="{750D5337-5C44-44D0-AB35-3BE3EDF58ECC}" type="presOf" srcId="{10CE72CE-AEE4-4BE4-BE1E-8C75E86FA59A}" destId="{2E649AC2-735F-4076-8050-F2F72D523CDA}" srcOrd="1" destOrd="0" presId="urn:microsoft.com/office/officeart/2005/8/layout/hierarchy2"/>
    <dgm:cxn modelId="{953243B5-97D9-4311-B2F9-27639025CD84}" type="presOf" srcId="{33B522F6-F92B-4696-AF43-A5D76AFB3D1D}" destId="{CE5FBC31-ED4F-439F-B04D-EDBEB041B9F7}" srcOrd="1" destOrd="0" presId="urn:microsoft.com/office/officeart/2005/8/layout/hierarchy2"/>
    <dgm:cxn modelId="{E588EF45-093E-46B6-A3B4-F2A13A9F61AC}" srcId="{CE54B232-672C-49D6-85F5-A190D71D0073}" destId="{49209E54-56D2-4755-BE83-EE22446319CF}" srcOrd="1" destOrd="0" parTransId="{5B269FA7-F6FE-4B5D-9E1F-411C4C512D3A}" sibTransId="{0FCBBF39-053F-410E-AAAB-41E45FC9B86F}"/>
    <dgm:cxn modelId="{078EA00F-B586-43FD-8E5C-05C95B49A5B0}" type="presOf" srcId="{956EB565-ED6E-4F95-BCF1-86DFBE1A1A05}" destId="{1E57B732-A0B7-4CE3-B987-5F2042FE1BCA}" srcOrd="0" destOrd="0" presId="urn:microsoft.com/office/officeart/2005/8/layout/hierarchy2"/>
    <dgm:cxn modelId="{1CFBB9B8-76BF-4110-918D-E1946EDA768B}" type="presOf" srcId="{4E5454C0-6B80-49FE-81FA-B0C0A9270B81}" destId="{BF28E638-7879-438E-A599-0BF6EDB87B48}" srcOrd="0" destOrd="0" presId="urn:microsoft.com/office/officeart/2005/8/layout/hierarchy2"/>
    <dgm:cxn modelId="{C3AC66E4-3963-4723-B455-35808EAB8BFB}" type="presOf" srcId="{530CA657-E9A9-454D-9BB2-842A2DABF6C7}" destId="{31403B37-8E44-47E0-A131-D6A3C25CE468}" srcOrd="0" destOrd="0" presId="urn:microsoft.com/office/officeart/2005/8/layout/hierarchy2"/>
    <dgm:cxn modelId="{347CB782-8C94-4F25-B231-47F7D3E84102}" type="presOf" srcId="{C086CA67-F26C-48E7-AC16-E2ADA1FB1840}" destId="{EE4FBA85-5780-4DD5-BD8E-7F71E7291083}" srcOrd="0" destOrd="0" presId="urn:microsoft.com/office/officeart/2005/8/layout/hierarchy2"/>
    <dgm:cxn modelId="{89F08210-F8BC-47C4-8342-2762C129C6B7}" type="presOf" srcId="{C7F2E597-AB78-47D0-94CE-174608B6821E}" destId="{F42CCAF6-346B-4F1E-B769-995794EBC7E2}" srcOrd="0" destOrd="0" presId="urn:microsoft.com/office/officeart/2005/8/layout/hierarchy2"/>
    <dgm:cxn modelId="{38055ECE-CB09-4D2F-8162-01F2268124A8}" type="presOf" srcId="{DE95E903-5069-4ACD-BDC2-1CAF27BC52E8}" destId="{94DF94B6-C340-4B4B-94FE-417471EA074E}" srcOrd="1" destOrd="0" presId="urn:microsoft.com/office/officeart/2005/8/layout/hierarchy2"/>
    <dgm:cxn modelId="{56C915B3-0545-4C73-BD32-0CBBD6E2E1E5}" type="presOf" srcId="{46025569-F434-43EE-84F2-F42C33668470}" destId="{F269690C-8C52-4A1E-A351-7AE10E88A243}" srcOrd="0" destOrd="0" presId="urn:microsoft.com/office/officeart/2005/8/layout/hierarchy2"/>
    <dgm:cxn modelId="{F52E9FAA-C89C-410D-88A1-7FDB98A3BD63}" type="presOf" srcId="{10CE72CE-AEE4-4BE4-BE1E-8C75E86FA59A}" destId="{CA534EF8-067F-424C-A1A4-D4F2623A80B2}" srcOrd="0" destOrd="0" presId="urn:microsoft.com/office/officeart/2005/8/layout/hierarchy2"/>
    <dgm:cxn modelId="{39208BEA-CC6B-4D64-B936-FAEE5335FA6D}" type="presOf" srcId="{5B269FA7-F6FE-4B5D-9E1F-411C4C512D3A}" destId="{39E4D479-C0EE-4107-85E0-1079DA945FD7}" srcOrd="1" destOrd="0" presId="urn:microsoft.com/office/officeart/2005/8/layout/hierarchy2"/>
    <dgm:cxn modelId="{48259FA2-EE3D-4201-8E50-0E4F888E1E98}" type="presOf" srcId="{CE54B232-672C-49D6-85F5-A190D71D0073}" destId="{1F03D1C0-D28A-4325-97B9-E5A8549DEC66}" srcOrd="0" destOrd="0" presId="urn:microsoft.com/office/officeart/2005/8/layout/hierarchy2"/>
    <dgm:cxn modelId="{AB3A6C6A-CC12-4228-9742-AFF31B2706B7}" type="presOf" srcId="{DCB105B2-9C7B-4D9A-B962-9A6D18C6A0D8}" destId="{29A4E1D1-B5F9-49BC-818E-652D8E176E5F}" srcOrd="0" destOrd="0" presId="urn:microsoft.com/office/officeart/2005/8/layout/hierarchy2"/>
    <dgm:cxn modelId="{AFEEE71F-631C-4D73-9782-C4F3F540CDB8}" type="presOf" srcId="{5B269FA7-F6FE-4B5D-9E1F-411C4C512D3A}" destId="{E4B4786F-21DD-414E-B5C9-318A5400287B}" srcOrd="0" destOrd="0" presId="urn:microsoft.com/office/officeart/2005/8/layout/hierarchy2"/>
    <dgm:cxn modelId="{AC99D211-BD2C-4965-A3AA-81ED553BFB33}" type="presOf" srcId="{5198DC87-8D60-49E5-AF08-C60EBBFA65F0}" destId="{9E425EC8-D9D4-4ACA-8D33-DCBB97C50FA5}" srcOrd="0" destOrd="0" presId="urn:microsoft.com/office/officeart/2005/8/layout/hierarchy2"/>
    <dgm:cxn modelId="{65B775C5-E362-47DA-80DE-678B221ED078}" type="presOf" srcId="{193FA7C2-753D-4A40-9730-693B4CE12815}" destId="{6B823588-43E4-4147-8C0F-B195AB212067}" srcOrd="1" destOrd="0" presId="urn:microsoft.com/office/officeart/2005/8/layout/hierarchy2"/>
    <dgm:cxn modelId="{B68B531E-E7EA-4628-B576-241C6D077CD9}" srcId="{5198DC87-8D60-49E5-AF08-C60EBBFA65F0}" destId="{554D20C0-A83A-4453-8175-893F24DD373E}" srcOrd="0" destOrd="0" parTransId="{F2C047E4-CCD3-4F85-9CB1-41A9528F19E5}" sibTransId="{5D6267B5-164A-42ED-9D33-124EC359E5DC}"/>
    <dgm:cxn modelId="{C01E282E-C681-427C-AAA6-1A367A818B51}" type="presOf" srcId="{F2C047E4-CCD3-4F85-9CB1-41A9528F19E5}" destId="{3B8A3590-2145-431C-9639-0AF2949E9A6F}" srcOrd="0" destOrd="0" presId="urn:microsoft.com/office/officeart/2005/8/layout/hierarchy2"/>
    <dgm:cxn modelId="{9A8BA1D5-A163-4DC6-B269-16BAEE8ABF88}" type="presOf" srcId="{554D20C0-A83A-4453-8175-893F24DD373E}" destId="{3A48503F-8509-42D8-AB1B-4E39AA32566C}" srcOrd="0" destOrd="0" presId="urn:microsoft.com/office/officeart/2005/8/layout/hierarchy2"/>
    <dgm:cxn modelId="{2FF27288-533C-4FF5-9B6F-1A5F5D47F89E}" srcId="{554D20C0-A83A-4453-8175-893F24DD373E}" destId="{C7F2E597-AB78-47D0-94CE-174608B6821E}" srcOrd="0" destOrd="0" parTransId="{4E5454C0-6B80-49FE-81FA-B0C0A9270B81}" sibTransId="{37A6C6CD-5316-493E-9208-96E824F38281}"/>
    <dgm:cxn modelId="{9AE25BDE-B277-43E9-85E0-42BACD40A24E}" srcId="{5198DC87-8D60-49E5-AF08-C60EBBFA65F0}" destId="{46025569-F434-43EE-84F2-F42C33668470}" srcOrd="1" destOrd="0" parTransId="{DE95E903-5069-4ACD-BDC2-1CAF27BC52E8}" sibTransId="{8A75F9A6-B4FB-4967-BF6E-1BF5BFA9B694}"/>
    <dgm:cxn modelId="{8F179D2A-3ABF-42D4-ADFD-A43DA873ADAB}" type="presParOf" srcId="{1E4ADD89-20AD-48AE-AE83-5C524E30FE0A}" destId="{0AB9085C-736B-478B-BE9D-44444EFC71DB}" srcOrd="0" destOrd="0" presId="urn:microsoft.com/office/officeart/2005/8/layout/hierarchy2"/>
    <dgm:cxn modelId="{90A52A66-C5DE-42E8-A870-8668BF7C1B42}" type="presParOf" srcId="{0AB9085C-736B-478B-BE9D-44444EFC71DB}" destId="{31403B37-8E44-47E0-A131-D6A3C25CE468}" srcOrd="0" destOrd="0" presId="urn:microsoft.com/office/officeart/2005/8/layout/hierarchy2"/>
    <dgm:cxn modelId="{5E49D722-0985-493B-99A4-0A77A0C46A97}" type="presParOf" srcId="{0AB9085C-736B-478B-BE9D-44444EFC71DB}" destId="{2567FC27-B2B8-4436-B0A4-7E26E8F15F9B}" srcOrd="1" destOrd="0" presId="urn:microsoft.com/office/officeart/2005/8/layout/hierarchy2"/>
    <dgm:cxn modelId="{CF7C0FE5-0DD4-490B-BF7A-E2769A871267}" type="presParOf" srcId="{2567FC27-B2B8-4436-B0A4-7E26E8F15F9B}" destId="{5980FB12-E89E-4515-91B0-7743213AEB97}" srcOrd="0" destOrd="0" presId="urn:microsoft.com/office/officeart/2005/8/layout/hierarchy2"/>
    <dgm:cxn modelId="{7E0F87C5-3190-4799-B1ED-39216806669F}" type="presParOf" srcId="{5980FB12-E89E-4515-91B0-7743213AEB97}" destId="{CE5FBC31-ED4F-439F-B04D-EDBEB041B9F7}" srcOrd="0" destOrd="0" presId="urn:microsoft.com/office/officeart/2005/8/layout/hierarchy2"/>
    <dgm:cxn modelId="{C2DD4938-324D-489E-8211-1D8898752AB6}" type="presParOf" srcId="{2567FC27-B2B8-4436-B0A4-7E26E8F15F9B}" destId="{905D380D-73BB-4DDC-B96B-AAC0E377D8B8}" srcOrd="1" destOrd="0" presId="urn:microsoft.com/office/officeart/2005/8/layout/hierarchy2"/>
    <dgm:cxn modelId="{5BAD4D8D-C349-4AE0-9392-5AF3076B4507}" type="presParOf" srcId="{905D380D-73BB-4DDC-B96B-AAC0E377D8B8}" destId="{9E425EC8-D9D4-4ACA-8D33-DCBB97C50FA5}" srcOrd="0" destOrd="0" presId="urn:microsoft.com/office/officeart/2005/8/layout/hierarchy2"/>
    <dgm:cxn modelId="{DBBCE7FB-9FBB-4130-8FD2-443E31C8B15A}" type="presParOf" srcId="{905D380D-73BB-4DDC-B96B-AAC0E377D8B8}" destId="{DBC5BD91-A292-498D-B0B4-6CA6400BCCC6}" srcOrd="1" destOrd="0" presId="urn:microsoft.com/office/officeart/2005/8/layout/hierarchy2"/>
    <dgm:cxn modelId="{26C1F40F-9847-4F9F-8371-6D7F2BCE5437}" type="presParOf" srcId="{DBC5BD91-A292-498D-B0B4-6CA6400BCCC6}" destId="{3B8A3590-2145-431C-9639-0AF2949E9A6F}" srcOrd="0" destOrd="0" presId="urn:microsoft.com/office/officeart/2005/8/layout/hierarchy2"/>
    <dgm:cxn modelId="{5B26A512-B8C0-40EB-BA20-C35ADEEAE3D3}" type="presParOf" srcId="{3B8A3590-2145-431C-9639-0AF2949E9A6F}" destId="{CCDE4237-C78D-44B9-B983-9251E677B6D0}" srcOrd="0" destOrd="0" presId="urn:microsoft.com/office/officeart/2005/8/layout/hierarchy2"/>
    <dgm:cxn modelId="{921DB56F-CEFB-41C8-88DE-D52D1DB6F0D6}" type="presParOf" srcId="{DBC5BD91-A292-498D-B0B4-6CA6400BCCC6}" destId="{FD2F9715-2635-4938-9649-1FBD23B4F19E}" srcOrd="1" destOrd="0" presId="urn:microsoft.com/office/officeart/2005/8/layout/hierarchy2"/>
    <dgm:cxn modelId="{5DA547D1-EB98-46FF-BD3B-52BFC0A0D3FD}" type="presParOf" srcId="{FD2F9715-2635-4938-9649-1FBD23B4F19E}" destId="{3A48503F-8509-42D8-AB1B-4E39AA32566C}" srcOrd="0" destOrd="0" presId="urn:microsoft.com/office/officeart/2005/8/layout/hierarchy2"/>
    <dgm:cxn modelId="{64DFC6D1-C519-44EB-A31C-48BE58EBA431}" type="presParOf" srcId="{FD2F9715-2635-4938-9649-1FBD23B4F19E}" destId="{4F53F16D-8646-4C93-AF64-93A1AD411EC5}" srcOrd="1" destOrd="0" presId="urn:microsoft.com/office/officeart/2005/8/layout/hierarchy2"/>
    <dgm:cxn modelId="{839AD67A-C462-4114-BF47-37E87C27CE60}" type="presParOf" srcId="{4F53F16D-8646-4C93-AF64-93A1AD411EC5}" destId="{BF28E638-7879-438E-A599-0BF6EDB87B48}" srcOrd="0" destOrd="0" presId="urn:microsoft.com/office/officeart/2005/8/layout/hierarchy2"/>
    <dgm:cxn modelId="{7FDDF2EC-A54A-434B-89AB-E145B16DB3EA}" type="presParOf" srcId="{BF28E638-7879-438E-A599-0BF6EDB87B48}" destId="{FE7F75A1-9A5F-4D93-909D-B0E5A5EC9D7A}" srcOrd="0" destOrd="0" presId="urn:microsoft.com/office/officeart/2005/8/layout/hierarchy2"/>
    <dgm:cxn modelId="{F9A7CBAA-FDF4-495E-A7D4-3E0C3FD41B1B}" type="presParOf" srcId="{4F53F16D-8646-4C93-AF64-93A1AD411EC5}" destId="{21E90AD9-8A8E-4F37-9C6D-D6A52D9513AE}" srcOrd="1" destOrd="0" presId="urn:microsoft.com/office/officeart/2005/8/layout/hierarchy2"/>
    <dgm:cxn modelId="{4DFDE73F-BF40-4C4B-9587-94A2F5E4BED9}" type="presParOf" srcId="{21E90AD9-8A8E-4F37-9C6D-D6A52D9513AE}" destId="{F42CCAF6-346B-4F1E-B769-995794EBC7E2}" srcOrd="0" destOrd="0" presId="urn:microsoft.com/office/officeart/2005/8/layout/hierarchy2"/>
    <dgm:cxn modelId="{7C04601E-ADC5-423E-9E22-8F5F1D9E9985}" type="presParOf" srcId="{21E90AD9-8A8E-4F37-9C6D-D6A52D9513AE}" destId="{19FFF849-A612-4EF0-BFD2-53365FAF83C9}" srcOrd="1" destOrd="0" presId="urn:microsoft.com/office/officeart/2005/8/layout/hierarchy2"/>
    <dgm:cxn modelId="{9B78B256-9741-42DC-BE52-131A6A943D3F}" type="presParOf" srcId="{4F53F16D-8646-4C93-AF64-93A1AD411EC5}" destId="{E52AF5A0-4679-4A19-9DE5-B50088A8FF02}" srcOrd="2" destOrd="0" presId="urn:microsoft.com/office/officeart/2005/8/layout/hierarchy2"/>
    <dgm:cxn modelId="{F3C752D1-4CC5-457E-93FD-01C2B121E503}" type="presParOf" srcId="{E52AF5A0-4679-4A19-9DE5-B50088A8FF02}" destId="{6B823588-43E4-4147-8C0F-B195AB212067}" srcOrd="0" destOrd="0" presId="urn:microsoft.com/office/officeart/2005/8/layout/hierarchy2"/>
    <dgm:cxn modelId="{AEC87F0E-BE27-4B49-A427-7BA91CFD23F4}" type="presParOf" srcId="{4F53F16D-8646-4C93-AF64-93A1AD411EC5}" destId="{90DE5381-0403-432D-9731-5E3B9A3EDE69}" srcOrd="3" destOrd="0" presId="urn:microsoft.com/office/officeart/2005/8/layout/hierarchy2"/>
    <dgm:cxn modelId="{B6B559F6-D3DB-4ECE-BE38-C03379991665}" type="presParOf" srcId="{90DE5381-0403-432D-9731-5E3B9A3EDE69}" destId="{4D4E402C-B8B0-4062-ACCD-8F7FAF4235F6}" srcOrd="0" destOrd="0" presId="urn:microsoft.com/office/officeart/2005/8/layout/hierarchy2"/>
    <dgm:cxn modelId="{D64A5909-1256-4F6C-8681-BE03E7EA8DD2}" type="presParOf" srcId="{90DE5381-0403-432D-9731-5E3B9A3EDE69}" destId="{6B4C1233-62BA-439A-8518-04EBF81E4DE7}" srcOrd="1" destOrd="0" presId="urn:microsoft.com/office/officeart/2005/8/layout/hierarchy2"/>
    <dgm:cxn modelId="{9195BC27-035C-4929-BB52-F832662D55A4}" type="presParOf" srcId="{DBC5BD91-A292-498D-B0B4-6CA6400BCCC6}" destId="{9FBFAB87-6FF5-42FD-A75F-D01548571CF3}" srcOrd="2" destOrd="0" presId="urn:microsoft.com/office/officeart/2005/8/layout/hierarchy2"/>
    <dgm:cxn modelId="{E221E88B-7BF3-4E50-AB4F-99D32919E2CB}" type="presParOf" srcId="{9FBFAB87-6FF5-42FD-A75F-D01548571CF3}" destId="{94DF94B6-C340-4B4B-94FE-417471EA074E}" srcOrd="0" destOrd="0" presId="urn:microsoft.com/office/officeart/2005/8/layout/hierarchy2"/>
    <dgm:cxn modelId="{0208A074-A780-403C-B973-4391432DD846}" type="presParOf" srcId="{DBC5BD91-A292-498D-B0B4-6CA6400BCCC6}" destId="{75D138EB-0651-494D-8F5D-827F977D47C8}" srcOrd="3" destOrd="0" presId="urn:microsoft.com/office/officeart/2005/8/layout/hierarchy2"/>
    <dgm:cxn modelId="{FF3338BB-AF4F-4989-A04B-D5D03D7A1F0F}" type="presParOf" srcId="{75D138EB-0651-494D-8F5D-827F977D47C8}" destId="{F269690C-8C52-4A1E-A351-7AE10E88A243}" srcOrd="0" destOrd="0" presId="urn:microsoft.com/office/officeart/2005/8/layout/hierarchy2"/>
    <dgm:cxn modelId="{27479BA1-C804-438A-95A4-850962701FE2}" type="presParOf" srcId="{75D138EB-0651-494D-8F5D-827F977D47C8}" destId="{C84A7247-3F52-4CF0-9D0D-7A7C13C10598}" srcOrd="1" destOrd="0" presId="urn:microsoft.com/office/officeart/2005/8/layout/hierarchy2"/>
    <dgm:cxn modelId="{6A7DBA3B-1ED2-40DD-A12D-3BB3D0CA85C2}" type="presParOf" srcId="{C84A7247-3F52-4CF0-9D0D-7A7C13C10598}" destId="{29A4E1D1-B5F9-49BC-818E-652D8E176E5F}" srcOrd="0" destOrd="0" presId="urn:microsoft.com/office/officeart/2005/8/layout/hierarchy2"/>
    <dgm:cxn modelId="{2EF4E2E1-18FD-44C3-8FAB-99EEAEDB3A61}" type="presParOf" srcId="{29A4E1D1-B5F9-49BC-818E-652D8E176E5F}" destId="{6CBFB6B2-2C88-4699-B6CD-33D5CE05FE53}" srcOrd="0" destOrd="0" presId="urn:microsoft.com/office/officeart/2005/8/layout/hierarchy2"/>
    <dgm:cxn modelId="{E6A7C669-1237-424D-B99B-9EBFBE7319C8}" type="presParOf" srcId="{C84A7247-3F52-4CF0-9D0D-7A7C13C10598}" destId="{A613A08B-991B-4662-B456-76C0152D912F}" srcOrd="1" destOrd="0" presId="urn:microsoft.com/office/officeart/2005/8/layout/hierarchy2"/>
    <dgm:cxn modelId="{47811BCF-B7E4-42AB-9A55-216134729160}" type="presParOf" srcId="{A613A08B-991B-4662-B456-76C0152D912F}" destId="{68F9BDBE-CF2B-4B9A-B09B-62FA18B8C519}" srcOrd="0" destOrd="0" presId="urn:microsoft.com/office/officeart/2005/8/layout/hierarchy2"/>
    <dgm:cxn modelId="{E78CDAA8-A942-4A21-9448-32A8CA5FD862}" type="presParOf" srcId="{A613A08B-991B-4662-B456-76C0152D912F}" destId="{618205CB-345D-472D-AB50-DE3C97DA6BD5}" srcOrd="1" destOrd="0" presId="urn:microsoft.com/office/officeart/2005/8/layout/hierarchy2"/>
    <dgm:cxn modelId="{751625DE-6930-422D-95F6-35B34A03B068}" type="presParOf" srcId="{C84A7247-3F52-4CF0-9D0D-7A7C13C10598}" destId="{EE4FBA85-5780-4DD5-BD8E-7F71E7291083}" srcOrd="2" destOrd="0" presId="urn:microsoft.com/office/officeart/2005/8/layout/hierarchy2"/>
    <dgm:cxn modelId="{7AA3146C-0B93-4BFA-93E7-8CAAFA1E2509}" type="presParOf" srcId="{EE4FBA85-5780-4DD5-BD8E-7F71E7291083}" destId="{21FEF3B6-B9E3-48CA-8252-5071888F7365}" srcOrd="0" destOrd="0" presId="urn:microsoft.com/office/officeart/2005/8/layout/hierarchy2"/>
    <dgm:cxn modelId="{6D34F4C7-2310-44F7-A9AD-EDEA73B44EB7}" type="presParOf" srcId="{C84A7247-3F52-4CF0-9D0D-7A7C13C10598}" destId="{B8B4667D-9498-45EC-90A5-E2F18FA553A4}" srcOrd="3" destOrd="0" presId="urn:microsoft.com/office/officeart/2005/8/layout/hierarchy2"/>
    <dgm:cxn modelId="{B108A3E3-FFF5-4FC9-9DCE-28EDE3025B6B}" type="presParOf" srcId="{B8B4667D-9498-45EC-90A5-E2F18FA553A4}" destId="{4AC2CB3B-6F0B-48A2-A4B0-4D34C8C7A1C0}" srcOrd="0" destOrd="0" presId="urn:microsoft.com/office/officeart/2005/8/layout/hierarchy2"/>
    <dgm:cxn modelId="{CCC5D3DC-F821-482E-93C9-AAC1D299AF3F}" type="presParOf" srcId="{B8B4667D-9498-45EC-90A5-E2F18FA553A4}" destId="{785EB9DD-9414-4EAC-98CD-D86D4DBDE5B0}" srcOrd="1" destOrd="0" presId="urn:microsoft.com/office/officeart/2005/8/layout/hierarchy2"/>
    <dgm:cxn modelId="{C4E30317-F54C-4643-A2C1-3BA710023D35}" type="presParOf" srcId="{DBC5BD91-A292-498D-B0B4-6CA6400BCCC6}" destId="{1E57B732-A0B7-4CE3-B987-5F2042FE1BCA}" srcOrd="4" destOrd="0" presId="urn:microsoft.com/office/officeart/2005/8/layout/hierarchy2"/>
    <dgm:cxn modelId="{17714E3F-8C8F-419B-AD8E-637087AC06BC}" type="presParOf" srcId="{1E57B732-A0B7-4CE3-B987-5F2042FE1BCA}" destId="{4D0C2DE0-65E5-4DE2-A4A6-A820E1C3F1E2}" srcOrd="0" destOrd="0" presId="urn:microsoft.com/office/officeart/2005/8/layout/hierarchy2"/>
    <dgm:cxn modelId="{2188C96B-100E-4F79-87EF-AF76745380B4}" type="presParOf" srcId="{DBC5BD91-A292-498D-B0B4-6CA6400BCCC6}" destId="{B4BA0E69-7433-45EF-A914-20D9DB73D628}" srcOrd="5" destOrd="0" presId="urn:microsoft.com/office/officeart/2005/8/layout/hierarchy2"/>
    <dgm:cxn modelId="{C0B9D16A-141C-458D-886D-6F38480B9970}" type="presParOf" srcId="{B4BA0E69-7433-45EF-A914-20D9DB73D628}" destId="{1F03D1C0-D28A-4325-97B9-E5A8549DEC66}" srcOrd="0" destOrd="0" presId="urn:microsoft.com/office/officeart/2005/8/layout/hierarchy2"/>
    <dgm:cxn modelId="{4C4241F0-7559-4874-99E1-7F0CE598DA29}" type="presParOf" srcId="{B4BA0E69-7433-45EF-A914-20D9DB73D628}" destId="{89AEB53A-1179-43F4-976C-FC14C678DD17}" srcOrd="1" destOrd="0" presId="urn:microsoft.com/office/officeart/2005/8/layout/hierarchy2"/>
    <dgm:cxn modelId="{44C573E8-C730-4E0B-8ACE-39E1DC346AA3}" type="presParOf" srcId="{89AEB53A-1179-43F4-976C-FC14C678DD17}" destId="{CA534EF8-067F-424C-A1A4-D4F2623A80B2}" srcOrd="0" destOrd="0" presId="urn:microsoft.com/office/officeart/2005/8/layout/hierarchy2"/>
    <dgm:cxn modelId="{942A78D8-C61A-4E0A-8CB6-A175D9F1CAE1}" type="presParOf" srcId="{CA534EF8-067F-424C-A1A4-D4F2623A80B2}" destId="{2E649AC2-735F-4076-8050-F2F72D523CDA}" srcOrd="0" destOrd="0" presId="urn:microsoft.com/office/officeart/2005/8/layout/hierarchy2"/>
    <dgm:cxn modelId="{CDDA3967-E7AE-41B1-B5F6-EE6B933CED53}" type="presParOf" srcId="{89AEB53A-1179-43F4-976C-FC14C678DD17}" destId="{DD7E7203-31ED-4D8C-8094-4C281EF6537E}" srcOrd="1" destOrd="0" presId="urn:microsoft.com/office/officeart/2005/8/layout/hierarchy2"/>
    <dgm:cxn modelId="{31F53957-307D-4738-A5F9-2CF64C2E4A74}" type="presParOf" srcId="{DD7E7203-31ED-4D8C-8094-4C281EF6537E}" destId="{FA2F6A23-53E9-400A-97FE-873947D1323C}" srcOrd="0" destOrd="0" presId="urn:microsoft.com/office/officeart/2005/8/layout/hierarchy2"/>
    <dgm:cxn modelId="{FB1A4EF5-B1A0-4BF9-8691-EB1D21538D01}" type="presParOf" srcId="{DD7E7203-31ED-4D8C-8094-4C281EF6537E}" destId="{85A26351-A731-4330-B8B1-CF2B5DB09417}" srcOrd="1" destOrd="0" presId="urn:microsoft.com/office/officeart/2005/8/layout/hierarchy2"/>
    <dgm:cxn modelId="{F29F838B-14D4-4293-8295-CDAD5195A956}" type="presParOf" srcId="{89AEB53A-1179-43F4-976C-FC14C678DD17}" destId="{E4B4786F-21DD-414E-B5C9-318A5400287B}" srcOrd="2" destOrd="0" presId="urn:microsoft.com/office/officeart/2005/8/layout/hierarchy2"/>
    <dgm:cxn modelId="{37ABF93E-9170-464E-B4E1-286E5398372E}" type="presParOf" srcId="{E4B4786F-21DD-414E-B5C9-318A5400287B}" destId="{39E4D479-C0EE-4107-85E0-1079DA945FD7}" srcOrd="0" destOrd="0" presId="urn:microsoft.com/office/officeart/2005/8/layout/hierarchy2"/>
    <dgm:cxn modelId="{E4E3E678-DFA3-4CD2-934E-76D86DBC503C}" type="presParOf" srcId="{89AEB53A-1179-43F4-976C-FC14C678DD17}" destId="{3232701F-A09A-47B3-A163-ED61BC8A670C}" srcOrd="3" destOrd="0" presId="urn:microsoft.com/office/officeart/2005/8/layout/hierarchy2"/>
    <dgm:cxn modelId="{41E7052A-5EF9-49F4-92B0-B926069A46FC}" type="presParOf" srcId="{3232701F-A09A-47B3-A163-ED61BC8A670C}" destId="{F25EDD6C-C73D-434B-8AF2-4A7D7C0B07DF}" srcOrd="0" destOrd="0" presId="urn:microsoft.com/office/officeart/2005/8/layout/hierarchy2"/>
    <dgm:cxn modelId="{8064E1A3-03AB-4322-96A4-8BF732490042}" type="presParOf" srcId="{3232701F-A09A-47B3-A163-ED61BC8A670C}" destId="{9CD90F17-3F9E-4E4B-A24F-118F9EA684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073DA-E23E-4D44-978E-5ED61D0466F2}" type="doc">
      <dgm:prSet loTypeId="urn:microsoft.com/office/officeart/2005/8/layout/hierarchy2" loCatId="hierarchy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de-DE"/>
        </a:p>
      </dgm:t>
    </dgm:pt>
    <dgm:pt modelId="{530CA657-E9A9-454D-9BB2-842A2DABF6C7}">
      <dgm:prSet phldrT="[Text]" custT="1"/>
      <dgm:spPr/>
      <dgm:t>
        <a:bodyPr/>
        <a:lstStyle/>
        <a:p>
          <a:r>
            <a:rPr lang="de-DE" sz="1200" dirty="0" smtClean="0"/>
            <a:t>Erfolgsfaktoren</a:t>
          </a:r>
          <a:endParaRPr lang="de-DE" sz="1200" dirty="0"/>
        </a:p>
      </dgm:t>
    </dgm:pt>
    <dgm:pt modelId="{D7CFBBDC-33C3-42D5-9C69-15C25F268402}" type="parTrans" cxnId="{DAC8F215-3555-4928-B26A-990273BCA8DC}">
      <dgm:prSet/>
      <dgm:spPr/>
      <dgm:t>
        <a:bodyPr/>
        <a:lstStyle/>
        <a:p>
          <a:endParaRPr lang="de-DE" sz="800"/>
        </a:p>
      </dgm:t>
    </dgm:pt>
    <dgm:pt modelId="{24F56CC0-E54C-4729-8DA5-0974F17548EF}" type="sibTrans" cxnId="{DAC8F215-3555-4928-B26A-990273BCA8DC}">
      <dgm:prSet/>
      <dgm:spPr/>
      <dgm:t>
        <a:bodyPr/>
        <a:lstStyle/>
        <a:p>
          <a:endParaRPr lang="de-DE" sz="800"/>
        </a:p>
      </dgm:t>
    </dgm:pt>
    <dgm:pt modelId="{59D69FAD-A81C-4A19-9A48-A1041AD4698B}">
      <dgm:prSet phldrT="[Text]" custT="1"/>
      <dgm:spPr/>
      <dgm:t>
        <a:bodyPr/>
        <a:lstStyle/>
        <a:p>
          <a:r>
            <a:rPr lang="de-DE" sz="1200" dirty="0"/>
            <a:t>Extern</a:t>
          </a:r>
        </a:p>
      </dgm:t>
    </dgm:pt>
    <dgm:pt modelId="{83AD8A63-179C-40B4-95AF-08B8CBD5A2E1}" type="parTrans" cxnId="{D9D27638-6232-4998-A4F8-016085EFE5CA}">
      <dgm:prSet custT="1"/>
      <dgm:spPr/>
      <dgm:t>
        <a:bodyPr/>
        <a:lstStyle/>
        <a:p>
          <a:endParaRPr lang="de-DE" sz="800"/>
        </a:p>
      </dgm:t>
    </dgm:pt>
    <dgm:pt modelId="{052E3812-988E-43E8-B6B8-6AEC366D5E15}" type="sibTrans" cxnId="{D9D27638-6232-4998-A4F8-016085EFE5CA}">
      <dgm:prSet/>
      <dgm:spPr/>
      <dgm:t>
        <a:bodyPr/>
        <a:lstStyle/>
        <a:p>
          <a:endParaRPr lang="de-DE" sz="800"/>
        </a:p>
      </dgm:t>
    </dgm:pt>
    <dgm:pt modelId="{87E35375-D91B-46A0-B5DD-D989DEB544DC}">
      <dgm:prSet phldrT="[Text]" custT="1"/>
      <dgm:spPr/>
      <dgm:t>
        <a:bodyPr/>
        <a:lstStyle/>
        <a:p>
          <a:r>
            <a:rPr lang="de-DE" sz="1200" dirty="0"/>
            <a:t>Förderungen </a:t>
          </a:r>
          <a:r>
            <a:rPr lang="de-DE" sz="1200" dirty="0" smtClean="0"/>
            <a:t>(</a:t>
          </a:r>
          <a:r>
            <a:rPr lang="de-DE" sz="1200" dirty="0"/>
            <a:t>Projekte, Subventionen)</a:t>
          </a:r>
        </a:p>
      </dgm:t>
    </dgm:pt>
    <dgm:pt modelId="{2FF10EB5-E998-4BA8-B925-4AC389C41DA6}" type="parTrans" cxnId="{0C23DC90-B58B-4BB6-BFF4-07A401F494CE}">
      <dgm:prSet custT="1"/>
      <dgm:spPr/>
      <dgm:t>
        <a:bodyPr/>
        <a:lstStyle/>
        <a:p>
          <a:endParaRPr lang="de-DE" sz="800"/>
        </a:p>
      </dgm:t>
    </dgm:pt>
    <dgm:pt modelId="{D8854EA9-99FF-44A1-8F3C-C525BECF1799}" type="sibTrans" cxnId="{0C23DC90-B58B-4BB6-BFF4-07A401F494CE}">
      <dgm:prSet/>
      <dgm:spPr/>
      <dgm:t>
        <a:bodyPr/>
        <a:lstStyle/>
        <a:p>
          <a:endParaRPr lang="de-DE" sz="800"/>
        </a:p>
      </dgm:t>
    </dgm:pt>
    <dgm:pt modelId="{78F8F1FF-C6F5-42FC-AFA9-382F1AD473AA}">
      <dgm:prSet custT="1"/>
      <dgm:spPr/>
      <dgm:t>
        <a:bodyPr/>
        <a:lstStyle/>
        <a:p>
          <a:r>
            <a:rPr lang="de-DE" sz="1200" dirty="0" smtClean="0"/>
            <a:t>Netzwerk-</a:t>
          </a:r>
          <a:r>
            <a:rPr lang="de-DE" sz="1200" dirty="0" err="1" smtClean="0"/>
            <a:t>partner</a:t>
          </a:r>
          <a:endParaRPr lang="de-DE" sz="1200" dirty="0"/>
        </a:p>
      </dgm:t>
    </dgm:pt>
    <dgm:pt modelId="{AC281E93-91C4-4ACB-96E5-E2993E896D66}" type="parTrans" cxnId="{31E6426D-9594-4E50-95E8-95B9CCAFB7A3}">
      <dgm:prSet custT="1"/>
      <dgm:spPr/>
      <dgm:t>
        <a:bodyPr/>
        <a:lstStyle/>
        <a:p>
          <a:endParaRPr lang="de-DE" sz="800"/>
        </a:p>
      </dgm:t>
    </dgm:pt>
    <dgm:pt modelId="{664BFEA1-1E0F-4062-B1B5-1D3954FC3C27}" type="sibTrans" cxnId="{31E6426D-9594-4E50-95E8-95B9CCAFB7A3}">
      <dgm:prSet/>
      <dgm:spPr/>
      <dgm:t>
        <a:bodyPr/>
        <a:lstStyle/>
        <a:p>
          <a:endParaRPr lang="de-DE" sz="800"/>
        </a:p>
      </dgm:t>
    </dgm:pt>
    <dgm:pt modelId="{69CAC381-4954-4CB2-BA27-1575B986DAA3}">
      <dgm:prSet custT="1"/>
      <dgm:spPr/>
      <dgm:t>
        <a:bodyPr/>
        <a:lstStyle/>
        <a:p>
          <a:r>
            <a:rPr lang="de-DE" sz="1200" dirty="0" smtClean="0"/>
            <a:t>Rahmen-</a:t>
          </a:r>
          <a:r>
            <a:rPr lang="de-DE" sz="1200" dirty="0" err="1" smtClean="0"/>
            <a:t>bedingungen</a:t>
          </a:r>
          <a:endParaRPr lang="de-DE" sz="1200" dirty="0"/>
        </a:p>
      </dgm:t>
    </dgm:pt>
    <dgm:pt modelId="{903A7E4F-3BE8-483F-B744-460AB3EB2139}" type="parTrans" cxnId="{09443D3B-CD36-4DEE-8557-81CD69F1C1CB}">
      <dgm:prSet custT="1"/>
      <dgm:spPr/>
      <dgm:t>
        <a:bodyPr/>
        <a:lstStyle/>
        <a:p>
          <a:endParaRPr lang="de-DE" sz="800"/>
        </a:p>
      </dgm:t>
    </dgm:pt>
    <dgm:pt modelId="{4C901348-6F2F-4F9E-A4F4-4B8494CB1ADB}" type="sibTrans" cxnId="{09443D3B-CD36-4DEE-8557-81CD69F1C1CB}">
      <dgm:prSet/>
      <dgm:spPr/>
      <dgm:t>
        <a:bodyPr/>
        <a:lstStyle/>
        <a:p>
          <a:endParaRPr lang="de-DE" sz="800"/>
        </a:p>
      </dgm:t>
    </dgm:pt>
    <dgm:pt modelId="{6DC896A2-39C9-4944-9C69-882809C53E3C}">
      <dgm:prSet custT="1"/>
      <dgm:spPr/>
      <dgm:t>
        <a:bodyPr/>
        <a:lstStyle/>
        <a:p>
          <a:r>
            <a:rPr lang="de-DE" sz="1200" dirty="0"/>
            <a:t>Immer günstigere Tools</a:t>
          </a:r>
        </a:p>
      </dgm:t>
    </dgm:pt>
    <dgm:pt modelId="{2184CC89-37D3-449D-A2A5-C2BBBF6C2995}" type="parTrans" cxnId="{7C37D565-DF3A-4330-9434-88DCD4EBAA12}">
      <dgm:prSet custT="1"/>
      <dgm:spPr/>
      <dgm:t>
        <a:bodyPr/>
        <a:lstStyle/>
        <a:p>
          <a:endParaRPr lang="de-DE" sz="800"/>
        </a:p>
      </dgm:t>
    </dgm:pt>
    <dgm:pt modelId="{5F664BAF-7916-4398-8729-685C770B4A52}" type="sibTrans" cxnId="{7C37D565-DF3A-4330-9434-88DCD4EBAA12}">
      <dgm:prSet/>
      <dgm:spPr/>
      <dgm:t>
        <a:bodyPr/>
        <a:lstStyle/>
        <a:p>
          <a:endParaRPr lang="de-DE" sz="800"/>
        </a:p>
      </dgm:t>
    </dgm:pt>
    <dgm:pt modelId="{33C98E2F-61AA-42EE-AA63-6535B90D5062}">
      <dgm:prSet custT="1"/>
      <dgm:spPr/>
      <dgm:t>
        <a:bodyPr/>
        <a:lstStyle/>
        <a:p>
          <a:r>
            <a:rPr lang="de-DE" sz="1200" dirty="0"/>
            <a:t>Freies Know-</a:t>
          </a:r>
          <a:r>
            <a:rPr lang="de-DE" sz="1200" dirty="0" err="1"/>
            <a:t>How</a:t>
          </a:r>
          <a:r>
            <a:rPr lang="de-DE" sz="1200" dirty="0"/>
            <a:t>  (Internet)</a:t>
          </a:r>
        </a:p>
      </dgm:t>
    </dgm:pt>
    <dgm:pt modelId="{2F35D825-EBEF-480F-8CC4-6940396B5C10}" type="parTrans" cxnId="{50B4260A-1723-447B-8542-00C67AE37AB5}">
      <dgm:prSet custT="1"/>
      <dgm:spPr/>
      <dgm:t>
        <a:bodyPr/>
        <a:lstStyle/>
        <a:p>
          <a:endParaRPr lang="de-DE" sz="800"/>
        </a:p>
      </dgm:t>
    </dgm:pt>
    <dgm:pt modelId="{B60A72C6-1D35-477C-B8CE-C71171744A74}" type="sibTrans" cxnId="{50B4260A-1723-447B-8542-00C67AE37AB5}">
      <dgm:prSet/>
      <dgm:spPr/>
      <dgm:t>
        <a:bodyPr/>
        <a:lstStyle/>
        <a:p>
          <a:endParaRPr lang="de-DE" sz="800"/>
        </a:p>
      </dgm:t>
    </dgm:pt>
    <dgm:pt modelId="{DF1C54BB-AE59-4A9F-859F-9741852A17EC}">
      <dgm:prSet custT="1"/>
      <dgm:spPr/>
      <dgm:t>
        <a:bodyPr/>
        <a:lstStyle/>
        <a:p>
          <a:r>
            <a:rPr lang="de-DE" sz="1200" dirty="0"/>
            <a:t>KMU</a:t>
          </a:r>
        </a:p>
      </dgm:t>
    </dgm:pt>
    <dgm:pt modelId="{85592BA8-0280-487B-8785-D31B800FC321}" type="parTrans" cxnId="{22B43B52-6FD5-42A5-8B63-04FE09B63DA2}">
      <dgm:prSet custT="1"/>
      <dgm:spPr/>
      <dgm:t>
        <a:bodyPr/>
        <a:lstStyle/>
        <a:p>
          <a:endParaRPr lang="de-DE" sz="800"/>
        </a:p>
      </dgm:t>
    </dgm:pt>
    <dgm:pt modelId="{D37EC25C-2C68-4C63-8872-FD837E0984F0}" type="sibTrans" cxnId="{22B43B52-6FD5-42A5-8B63-04FE09B63DA2}">
      <dgm:prSet/>
      <dgm:spPr/>
      <dgm:t>
        <a:bodyPr/>
        <a:lstStyle/>
        <a:p>
          <a:endParaRPr lang="de-DE" sz="800"/>
        </a:p>
      </dgm:t>
    </dgm:pt>
    <dgm:pt modelId="{592938DB-26D2-4DB6-8718-040EBC98F79F}">
      <dgm:prSet custT="1"/>
      <dgm:spPr/>
      <dgm:t>
        <a:bodyPr/>
        <a:lstStyle/>
        <a:p>
          <a:r>
            <a:rPr lang="de-DE" sz="1200" dirty="0" smtClean="0"/>
            <a:t>Große Unternehmen</a:t>
          </a:r>
          <a:endParaRPr lang="de-DE" sz="1200" dirty="0"/>
        </a:p>
      </dgm:t>
    </dgm:pt>
    <dgm:pt modelId="{65DD989C-9848-4E76-9635-0E2A155D6D2F}" type="parTrans" cxnId="{9009619E-4D30-4D6A-BA4B-6872DB6651A2}">
      <dgm:prSet custT="1"/>
      <dgm:spPr/>
      <dgm:t>
        <a:bodyPr/>
        <a:lstStyle/>
        <a:p>
          <a:endParaRPr lang="de-DE" sz="800"/>
        </a:p>
      </dgm:t>
    </dgm:pt>
    <dgm:pt modelId="{3819B7A9-00A2-43A2-879E-8FB35E53FFB7}" type="sibTrans" cxnId="{9009619E-4D30-4D6A-BA4B-6872DB6651A2}">
      <dgm:prSet/>
      <dgm:spPr/>
      <dgm:t>
        <a:bodyPr/>
        <a:lstStyle/>
        <a:p>
          <a:endParaRPr lang="de-DE" sz="800"/>
        </a:p>
      </dgm:t>
    </dgm:pt>
    <dgm:pt modelId="{1FCFF6B9-E4A9-4AA9-97B5-5D8437A6603D}">
      <dgm:prSet custT="1"/>
      <dgm:spPr/>
      <dgm:t>
        <a:bodyPr/>
        <a:lstStyle/>
        <a:p>
          <a:r>
            <a:rPr lang="de-DE" sz="1200" dirty="0" smtClean="0"/>
            <a:t>Einzel-</a:t>
          </a:r>
          <a:r>
            <a:rPr lang="de-DE" sz="1200" dirty="0" err="1" smtClean="0"/>
            <a:t>innovatoren</a:t>
          </a:r>
          <a:endParaRPr lang="de-DE" sz="1200" dirty="0"/>
        </a:p>
      </dgm:t>
    </dgm:pt>
    <dgm:pt modelId="{75258365-CE8B-4B34-9CD8-1DEA6B0AAD80}" type="parTrans" cxnId="{7AAF93F8-A82F-4CC9-BA1A-A5FE5A94B86C}">
      <dgm:prSet custT="1"/>
      <dgm:spPr/>
      <dgm:t>
        <a:bodyPr/>
        <a:lstStyle/>
        <a:p>
          <a:endParaRPr lang="de-DE" sz="800"/>
        </a:p>
      </dgm:t>
    </dgm:pt>
    <dgm:pt modelId="{82B0E148-17AE-4F38-937C-0A20A7133014}" type="sibTrans" cxnId="{7AAF93F8-A82F-4CC9-BA1A-A5FE5A94B86C}">
      <dgm:prSet/>
      <dgm:spPr/>
      <dgm:t>
        <a:bodyPr/>
        <a:lstStyle/>
        <a:p>
          <a:endParaRPr lang="de-DE" sz="800"/>
        </a:p>
      </dgm:t>
    </dgm:pt>
    <dgm:pt modelId="{5847EAB9-34C7-4B87-AC00-BEFC545E81D2}">
      <dgm:prSet custT="1"/>
      <dgm:spPr/>
      <dgm:t>
        <a:bodyPr/>
        <a:lstStyle/>
        <a:p>
          <a:r>
            <a:rPr lang="de-DE" sz="1200" dirty="0"/>
            <a:t>Regional</a:t>
          </a:r>
        </a:p>
      </dgm:t>
    </dgm:pt>
    <dgm:pt modelId="{1DE57B3A-707B-4A4D-8740-FA0E59A47FFC}" type="parTrans" cxnId="{66761331-89BE-480F-AD55-2E0A0168A733}">
      <dgm:prSet custT="1"/>
      <dgm:spPr/>
      <dgm:t>
        <a:bodyPr/>
        <a:lstStyle/>
        <a:p>
          <a:endParaRPr lang="de-DE" sz="800"/>
        </a:p>
      </dgm:t>
    </dgm:pt>
    <dgm:pt modelId="{ED9D77BA-C784-4A67-A635-E7DF036D730B}" type="sibTrans" cxnId="{66761331-89BE-480F-AD55-2E0A0168A733}">
      <dgm:prSet/>
      <dgm:spPr/>
      <dgm:t>
        <a:bodyPr/>
        <a:lstStyle/>
        <a:p>
          <a:endParaRPr lang="de-DE" sz="800"/>
        </a:p>
      </dgm:t>
    </dgm:pt>
    <dgm:pt modelId="{C81F0F3C-6171-40D9-BDCA-61682EC10892}">
      <dgm:prSet custT="1"/>
      <dgm:spPr/>
      <dgm:t>
        <a:bodyPr/>
        <a:lstStyle/>
        <a:p>
          <a:r>
            <a:rPr lang="de-DE" sz="1200" dirty="0"/>
            <a:t>National</a:t>
          </a:r>
        </a:p>
      </dgm:t>
    </dgm:pt>
    <dgm:pt modelId="{FC9D7663-AF2D-4292-B4B9-2FFA5EC9BF08}" type="parTrans" cxnId="{F4D20F64-2ABA-4F8C-9A23-1AA43DAD0646}">
      <dgm:prSet custT="1"/>
      <dgm:spPr/>
      <dgm:t>
        <a:bodyPr/>
        <a:lstStyle/>
        <a:p>
          <a:endParaRPr lang="de-DE" sz="800"/>
        </a:p>
      </dgm:t>
    </dgm:pt>
    <dgm:pt modelId="{BBA3F294-4841-48BD-89B3-B3B35D61C6D2}" type="sibTrans" cxnId="{F4D20F64-2ABA-4F8C-9A23-1AA43DAD0646}">
      <dgm:prSet/>
      <dgm:spPr/>
      <dgm:t>
        <a:bodyPr/>
        <a:lstStyle/>
        <a:p>
          <a:endParaRPr lang="de-DE" sz="800"/>
        </a:p>
      </dgm:t>
    </dgm:pt>
    <dgm:pt modelId="{CBCB077D-523B-4A46-9BAB-4F5DD8367860}">
      <dgm:prSet custT="1"/>
      <dgm:spPr/>
      <dgm:t>
        <a:bodyPr/>
        <a:lstStyle/>
        <a:p>
          <a:r>
            <a:rPr lang="de-DE" sz="1200" dirty="0"/>
            <a:t>International</a:t>
          </a:r>
        </a:p>
      </dgm:t>
    </dgm:pt>
    <dgm:pt modelId="{FA6984F0-C22D-41BB-B9D2-B9E089CFC2AD}" type="parTrans" cxnId="{33DC8FE0-2C73-4458-9BAA-F9AF8571E8FF}">
      <dgm:prSet custT="1"/>
      <dgm:spPr/>
      <dgm:t>
        <a:bodyPr/>
        <a:lstStyle/>
        <a:p>
          <a:endParaRPr lang="de-DE" sz="800"/>
        </a:p>
      </dgm:t>
    </dgm:pt>
    <dgm:pt modelId="{4E0F018F-8A02-404C-8C8C-BFFDFD9A55F9}" type="sibTrans" cxnId="{33DC8FE0-2C73-4458-9BAA-F9AF8571E8FF}">
      <dgm:prSet/>
      <dgm:spPr/>
      <dgm:t>
        <a:bodyPr/>
        <a:lstStyle/>
        <a:p>
          <a:endParaRPr lang="de-DE" sz="800"/>
        </a:p>
      </dgm:t>
    </dgm:pt>
    <dgm:pt modelId="{1E4ADD89-20AD-48AE-AE83-5C524E30FE0A}" type="pres">
      <dgm:prSet presAssocID="{FD5073DA-E23E-4D44-978E-5ED61D0466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AB9085C-736B-478B-BE9D-44444EFC71DB}" type="pres">
      <dgm:prSet presAssocID="{530CA657-E9A9-454D-9BB2-842A2DABF6C7}" presName="root1" presStyleCnt="0"/>
      <dgm:spPr/>
    </dgm:pt>
    <dgm:pt modelId="{31403B37-8E44-47E0-A131-D6A3C25CE468}" type="pres">
      <dgm:prSet presAssocID="{530CA657-E9A9-454D-9BB2-842A2DABF6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67FC27-B2B8-4436-B0A4-7E26E8F15F9B}" type="pres">
      <dgm:prSet presAssocID="{530CA657-E9A9-454D-9BB2-842A2DABF6C7}" presName="level2hierChild" presStyleCnt="0"/>
      <dgm:spPr/>
    </dgm:pt>
    <dgm:pt modelId="{E0757334-AA9A-472F-B867-F85B943F07D6}" type="pres">
      <dgm:prSet presAssocID="{83AD8A63-179C-40B4-95AF-08B8CBD5A2E1}" presName="conn2-1" presStyleLbl="parChTrans1D2" presStyleIdx="0" presStyleCnt="1"/>
      <dgm:spPr/>
      <dgm:t>
        <a:bodyPr/>
        <a:lstStyle/>
        <a:p>
          <a:endParaRPr lang="de-DE"/>
        </a:p>
      </dgm:t>
    </dgm:pt>
    <dgm:pt modelId="{5A8AA725-A32D-4AA8-8833-B7CC9B567895}" type="pres">
      <dgm:prSet presAssocID="{83AD8A63-179C-40B4-95AF-08B8CBD5A2E1}" presName="connTx" presStyleLbl="parChTrans1D2" presStyleIdx="0" presStyleCnt="1"/>
      <dgm:spPr/>
      <dgm:t>
        <a:bodyPr/>
        <a:lstStyle/>
        <a:p>
          <a:endParaRPr lang="de-DE"/>
        </a:p>
      </dgm:t>
    </dgm:pt>
    <dgm:pt modelId="{D0517D69-850D-4714-9FD3-F555888FEB98}" type="pres">
      <dgm:prSet presAssocID="{59D69FAD-A81C-4A19-9A48-A1041AD4698B}" presName="root2" presStyleCnt="0"/>
      <dgm:spPr/>
    </dgm:pt>
    <dgm:pt modelId="{6C91069B-E5EE-4E59-B1A3-823BCE453AD0}" type="pres">
      <dgm:prSet presAssocID="{59D69FAD-A81C-4A19-9A48-A1041AD4698B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C57B512-504F-4384-BE57-B9A31FCD662C}" type="pres">
      <dgm:prSet presAssocID="{59D69FAD-A81C-4A19-9A48-A1041AD4698B}" presName="level3hierChild" presStyleCnt="0"/>
      <dgm:spPr/>
    </dgm:pt>
    <dgm:pt modelId="{77ECF2B0-1825-4675-A152-6DE90566E01A}" type="pres">
      <dgm:prSet presAssocID="{2FF10EB5-E998-4BA8-B925-4AC389C41DA6}" presName="conn2-1" presStyleLbl="parChTrans1D3" presStyleIdx="0" presStyleCnt="3"/>
      <dgm:spPr/>
      <dgm:t>
        <a:bodyPr/>
        <a:lstStyle/>
        <a:p>
          <a:endParaRPr lang="de-DE"/>
        </a:p>
      </dgm:t>
    </dgm:pt>
    <dgm:pt modelId="{8BEB8388-6D77-4057-8E66-5BDA5C5061E1}" type="pres">
      <dgm:prSet presAssocID="{2FF10EB5-E998-4BA8-B925-4AC389C41DA6}" presName="connTx" presStyleLbl="parChTrans1D3" presStyleIdx="0" presStyleCnt="3"/>
      <dgm:spPr/>
      <dgm:t>
        <a:bodyPr/>
        <a:lstStyle/>
        <a:p>
          <a:endParaRPr lang="de-DE"/>
        </a:p>
      </dgm:t>
    </dgm:pt>
    <dgm:pt modelId="{578298EF-B137-455D-B84D-4D2262A0AF0F}" type="pres">
      <dgm:prSet presAssocID="{87E35375-D91B-46A0-B5DD-D989DEB544DC}" presName="root2" presStyleCnt="0"/>
      <dgm:spPr/>
    </dgm:pt>
    <dgm:pt modelId="{7583CA09-4F6E-4BAA-881E-9A0432E88C12}" type="pres">
      <dgm:prSet presAssocID="{87E35375-D91B-46A0-B5DD-D989DEB544DC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8ED2E4F-D413-42C1-AE99-4282A0DF9479}" type="pres">
      <dgm:prSet presAssocID="{87E35375-D91B-46A0-B5DD-D989DEB544DC}" presName="level3hierChild" presStyleCnt="0"/>
      <dgm:spPr/>
    </dgm:pt>
    <dgm:pt modelId="{576F698C-5D59-4733-8B01-F4FDCCBD6E81}" type="pres">
      <dgm:prSet presAssocID="{1DE57B3A-707B-4A4D-8740-FA0E59A47FFC}" presName="conn2-1" presStyleLbl="parChTrans1D4" presStyleIdx="0" presStyleCnt="8"/>
      <dgm:spPr/>
      <dgm:t>
        <a:bodyPr/>
        <a:lstStyle/>
        <a:p>
          <a:endParaRPr lang="de-DE"/>
        </a:p>
      </dgm:t>
    </dgm:pt>
    <dgm:pt modelId="{4B491084-7705-416F-B325-002505DBD5EB}" type="pres">
      <dgm:prSet presAssocID="{1DE57B3A-707B-4A4D-8740-FA0E59A47FFC}" presName="connTx" presStyleLbl="parChTrans1D4" presStyleIdx="0" presStyleCnt="8"/>
      <dgm:spPr/>
      <dgm:t>
        <a:bodyPr/>
        <a:lstStyle/>
        <a:p>
          <a:endParaRPr lang="de-DE"/>
        </a:p>
      </dgm:t>
    </dgm:pt>
    <dgm:pt modelId="{FEF5CF3F-CCB0-452A-98A3-CC781192F61A}" type="pres">
      <dgm:prSet presAssocID="{5847EAB9-34C7-4B87-AC00-BEFC545E81D2}" presName="root2" presStyleCnt="0"/>
      <dgm:spPr/>
    </dgm:pt>
    <dgm:pt modelId="{072EA4DB-0D0F-4DC7-AFD7-CC3C9E7F4222}" type="pres">
      <dgm:prSet presAssocID="{5847EAB9-34C7-4B87-AC00-BEFC545E81D2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F0741B6-1ED0-4D0A-B191-EF7EC1B8E204}" type="pres">
      <dgm:prSet presAssocID="{5847EAB9-34C7-4B87-AC00-BEFC545E81D2}" presName="level3hierChild" presStyleCnt="0"/>
      <dgm:spPr/>
    </dgm:pt>
    <dgm:pt modelId="{011C1A6E-719A-4CB4-8807-4E72BFAC97CA}" type="pres">
      <dgm:prSet presAssocID="{FC9D7663-AF2D-4292-B4B9-2FFA5EC9BF08}" presName="conn2-1" presStyleLbl="parChTrans1D4" presStyleIdx="1" presStyleCnt="8"/>
      <dgm:spPr/>
      <dgm:t>
        <a:bodyPr/>
        <a:lstStyle/>
        <a:p>
          <a:endParaRPr lang="de-DE"/>
        </a:p>
      </dgm:t>
    </dgm:pt>
    <dgm:pt modelId="{310B16ED-BF11-4C53-BF08-15B1A79E4FAB}" type="pres">
      <dgm:prSet presAssocID="{FC9D7663-AF2D-4292-B4B9-2FFA5EC9BF08}" presName="connTx" presStyleLbl="parChTrans1D4" presStyleIdx="1" presStyleCnt="8"/>
      <dgm:spPr/>
      <dgm:t>
        <a:bodyPr/>
        <a:lstStyle/>
        <a:p>
          <a:endParaRPr lang="de-DE"/>
        </a:p>
      </dgm:t>
    </dgm:pt>
    <dgm:pt modelId="{331148C8-8734-499C-8C75-23F40F8AC615}" type="pres">
      <dgm:prSet presAssocID="{C81F0F3C-6171-40D9-BDCA-61682EC10892}" presName="root2" presStyleCnt="0"/>
      <dgm:spPr/>
    </dgm:pt>
    <dgm:pt modelId="{8DD63EA8-3480-429E-8FFF-18A4415C7B3B}" type="pres">
      <dgm:prSet presAssocID="{C81F0F3C-6171-40D9-BDCA-61682EC10892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ECF1A4E-0F4B-4222-BC9E-2619ED69A6D7}" type="pres">
      <dgm:prSet presAssocID="{C81F0F3C-6171-40D9-BDCA-61682EC10892}" presName="level3hierChild" presStyleCnt="0"/>
      <dgm:spPr/>
    </dgm:pt>
    <dgm:pt modelId="{66ECC4B0-0D69-453A-AE98-4699B376A638}" type="pres">
      <dgm:prSet presAssocID="{FA6984F0-C22D-41BB-B9D2-B9E089CFC2AD}" presName="conn2-1" presStyleLbl="parChTrans1D4" presStyleIdx="2" presStyleCnt="8"/>
      <dgm:spPr/>
      <dgm:t>
        <a:bodyPr/>
        <a:lstStyle/>
        <a:p>
          <a:endParaRPr lang="de-DE"/>
        </a:p>
      </dgm:t>
    </dgm:pt>
    <dgm:pt modelId="{4585D2D4-FFD8-405D-8857-F697F3660B0E}" type="pres">
      <dgm:prSet presAssocID="{FA6984F0-C22D-41BB-B9D2-B9E089CFC2AD}" presName="connTx" presStyleLbl="parChTrans1D4" presStyleIdx="2" presStyleCnt="8"/>
      <dgm:spPr/>
      <dgm:t>
        <a:bodyPr/>
        <a:lstStyle/>
        <a:p>
          <a:endParaRPr lang="de-DE"/>
        </a:p>
      </dgm:t>
    </dgm:pt>
    <dgm:pt modelId="{073CEF10-ECF0-4180-9FFF-03DE465CBB4B}" type="pres">
      <dgm:prSet presAssocID="{CBCB077D-523B-4A46-9BAB-4F5DD8367860}" presName="root2" presStyleCnt="0"/>
      <dgm:spPr/>
    </dgm:pt>
    <dgm:pt modelId="{56AC0852-1449-4BE5-A8F3-1DCD953E1689}" type="pres">
      <dgm:prSet presAssocID="{CBCB077D-523B-4A46-9BAB-4F5DD8367860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9E4660B-E46C-4624-8429-BC691D6AD320}" type="pres">
      <dgm:prSet presAssocID="{CBCB077D-523B-4A46-9BAB-4F5DD8367860}" presName="level3hierChild" presStyleCnt="0"/>
      <dgm:spPr/>
    </dgm:pt>
    <dgm:pt modelId="{9642037F-1B27-4C62-ABD4-B97F18BDE321}" type="pres">
      <dgm:prSet presAssocID="{AC281E93-91C4-4ACB-96E5-E2993E896D66}" presName="conn2-1" presStyleLbl="parChTrans1D3" presStyleIdx="1" presStyleCnt="3"/>
      <dgm:spPr/>
      <dgm:t>
        <a:bodyPr/>
        <a:lstStyle/>
        <a:p>
          <a:endParaRPr lang="de-DE"/>
        </a:p>
      </dgm:t>
    </dgm:pt>
    <dgm:pt modelId="{5FCB5778-3F98-4E94-AA50-FC3934B8BD68}" type="pres">
      <dgm:prSet presAssocID="{AC281E93-91C4-4ACB-96E5-E2993E896D66}" presName="connTx" presStyleLbl="parChTrans1D3" presStyleIdx="1" presStyleCnt="3"/>
      <dgm:spPr/>
      <dgm:t>
        <a:bodyPr/>
        <a:lstStyle/>
        <a:p>
          <a:endParaRPr lang="de-DE"/>
        </a:p>
      </dgm:t>
    </dgm:pt>
    <dgm:pt modelId="{6F4A57D8-CEFE-4743-AF84-84EA0193DA84}" type="pres">
      <dgm:prSet presAssocID="{78F8F1FF-C6F5-42FC-AFA9-382F1AD473AA}" presName="root2" presStyleCnt="0"/>
      <dgm:spPr/>
    </dgm:pt>
    <dgm:pt modelId="{1B4FD95A-FCA0-41B6-B527-CF28DCC1ACCB}" type="pres">
      <dgm:prSet presAssocID="{78F8F1FF-C6F5-42FC-AFA9-382F1AD473A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5B2C74C-99E5-43C5-92D8-231B02520690}" type="pres">
      <dgm:prSet presAssocID="{78F8F1FF-C6F5-42FC-AFA9-382F1AD473AA}" presName="level3hierChild" presStyleCnt="0"/>
      <dgm:spPr/>
    </dgm:pt>
    <dgm:pt modelId="{DCAF60E3-095F-46B6-AC33-702F12910B09}" type="pres">
      <dgm:prSet presAssocID="{85592BA8-0280-487B-8785-D31B800FC321}" presName="conn2-1" presStyleLbl="parChTrans1D4" presStyleIdx="3" presStyleCnt="8"/>
      <dgm:spPr/>
      <dgm:t>
        <a:bodyPr/>
        <a:lstStyle/>
        <a:p>
          <a:endParaRPr lang="de-DE"/>
        </a:p>
      </dgm:t>
    </dgm:pt>
    <dgm:pt modelId="{D6A30034-0263-4D25-A2A5-6A4B41695984}" type="pres">
      <dgm:prSet presAssocID="{85592BA8-0280-487B-8785-D31B800FC321}" presName="connTx" presStyleLbl="parChTrans1D4" presStyleIdx="3" presStyleCnt="8"/>
      <dgm:spPr/>
      <dgm:t>
        <a:bodyPr/>
        <a:lstStyle/>
        <a:p>
          <a:endParaRPr lang="de-DE"/>
        </a:p>
      </dgm:t>
    </dgm:pt>
    <dgm:pt modelId="{1A6F9A1E-2F13-4C91-BF0F-A1F4869C0B17}" type="pres">
      <dgm:prSet presAssocID="{DF1C54BB-AE59-4A9F-859F-9741852A17EC}" presName="root2" presStyleCnt="0"/>
      <dgm:spPr/>
    </dgm:pt>
    <dgm:pt modelId="{0444046D-C22A-4D77-9B98-7CB9D74D9804}" type="pres">
      <dgm:prSet presAssocID="{DF1C54BB-AE59-4A9F-859F-9741852A17EC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BFFB27F-9F6E-4FA3-90C7-F4101BB7063F}" type="pres">
      <dgm:prSet presAssocID="{DF1C54BB-AE59-4A9F-859F-9741852A17EC}" presName="level3hierChild" presStyleCnt="0"/>
      <dgm:spPr/>
    </dgm:pt>
    <dgm:pt modelId="{FC52E485-F9A3-42C8-BF3B-411B0E4C76A6}" type="pres">
      <dgm:prSet presAssocID="{75258365-CE8B-4B34-9CD8-1DEA6B0AAD80}" presName="conn2-1" presStyleLbl="parChTrans1D4" presStyleIdx="4" presStyleCnt="8"/>
      <dgm:spPr/>
      <dgm:t>
        <a:bodyPr/>
        <a:lstStyle/>
        <a:p>
          <a:endParaRPr lang="de-DE"/>
        </a:p>
      </dgm:t>
    </dgm:pt>
    <dgm:pt modelId="{35C38CFB-F35C-4A39-A553-CD76230AB613}" type="pres">
      <dgm:prSet presAssocID="{75258365-CE8B-4B34-9CD8-1DEA6B0AAD80}" presName="connTx" presStyleLbl="parChTrans1D4" presStyleIdx="4" presStyleCnt="8"/>
      <dgm:spPr/>
      <dgm:t>
        <a:bodyPr/>
        <a:lstStyle/>
        <a:p>
          <a:endParaRPr lang="de-DE"/>
        </a:p>
      </dgm:t>
    </dgm:pt>
    <dgm:pt modelId="{860F32D1-59E2-452F-A5D6-C954EAABA4A3}" type="pres">
      <dgm:prSet presAssocID="{1FCFF6B9-E4A9-4AA9-97B5-5D8437A6603D}" presName="root2" presStyleCnt="0"/>
      <dgm:spPr/>
    </dgm:pt>
    <dgm:pt modelId="{413C2F0F-0C46-47E2-AA87-2BB5FB86EBF8}" type="pres">
      <dgm:prSet presAssocID="{1FCFF6B9-E4A9-4AA9-97B5-5D8437A6603D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CDE0E10-D8A4-4EEF-9E6F-E92FA939776F}" type="pres">
      <dgm:prSet presAssocID="{1FCFF6B9-E4A9-4AA9-97B5-5D8437A6603D}" presName="level3hierChild" presStyleCnt="0"/>
      <dgm:spPr/>
    </dgm:pt>
    <dgm:pt modelId="{12459634-E0F7-452E-87DE-AB2D7549E61F}" type="pres">
      <dgm:prSet presAssocID="{65DD989C-9848-4E76-9635-0E2A155D6D2F}" presName="conn2-1" presStyleLbl="parChTrans1D4" presStyleIdx="5" presStyleCnt="8"/>
      <dgm:spPr/>
      <dgm:t>
        <a:bodyPr/>
        <a:lstStyle/>
        <a:p>
          <a:endParaRPr lang="de-DE"/>
        </a:p>
      </dgm:t>
    </dgm:pt>
    <dgm:pt modelId="{E9A7444F-C2B2-42BD-ADFF-40D0FE0F2681}" type="pres">
      <dgm:prSet presAssocID="{65DD989C-9848-4E76-9635-0E2A155D6D2F}" presName="connTx" presStyleLbl="parChTrans1D4" presStyleIdx="5" presStyleCnt="8"/>
      <dgm:spPr/>
      <dgm:t>
        <a:bodyPr/>
        <a:lstStyle/>
        <a:p>
          <a:endParaRPr lang="de-DE"/>
        </a:p>
      </dgm:t>
    </dgm:pt>
    <dgm:pt modelId="{3FB9AC87-2688-4EEB-BCD3-7649187DE882}" type="pres">
      <dgm:prSet presAssocID="{592938DB-26D2-4DB6-8718-040EBC98F79F}" presName="root2" presStyleCnt="0"/>
      <dgm:spPr/>
    </dgm:pt>
    <dgm:pt modelId="{822259E3-970A-4B25-9783-0776CC745E86}" type="pres">
      <dgm:prSet presAssocID="{592938DB-26D2-4DB6-8718-040EBC98F79F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31EE236-693A-4795-8935-2D50096A03E4}" type="pres">
      <dgm:prSet presAssocID="{592938DB-26D2-4DB6-8718-040EBC98F79F}" presName="level3hierChild" presStyleCnt="0"/>
      <dgm:spPr/>
    </dgm:pt>
    <dgm:pt modelId="{AE6E96A1-A9A5-4BD7-9195-8E1A86DEC82B}" type="pres">
      <dgm:prSet presAssocID="{903A7E4F-3BE8-483F-B744-460AB3EB2139}" presName="conn2-1" presStyleLbl="parChTrans1D3" presStyleIdx="2" presStyleCnt="3"/>
      <dgm:spPr/>
      <dgm:t>
        <a:bodyPr/>
        <a:lstStyle/>
        <a:p>
          <a:endParaRPr lang="de-DE"/>
        </a:p>
      </dgm:t>
    </dgm:pt>
    <dgm:pt modelId="{D0E2A4A1-AD08-4A96-8E67-A62684A21DD4}" type="pres">
      <dgm:prSet presAssocID="{903A7E4F-3BE8-483F-B744-460AB3EB2139}" presName="connTx" presStyleLbl="parChTrans1D3" presStyleIdx="2" presStyleCnt="3"/>
      <dgm:spPr/>
      <dgm:t>
        <a:bodyPr/>
        <a:lstStyle/>
        <a:p>
          <a:endParaRPr lang="de-DE"/>
        </a:p>
      </dgm:t>
    </dgm:pt>
    <dgm:pt modelId="{4BF68A0B-81EA-4A0F-A1A1-5D035ED82A1C}" type="pres">
      <dgm:prSet presAssocID="{69CAC381-4954-4CB2-BA27-1575B986DAA3}" presName="root2" presStyleCnt="0"/>
      <dgm:spPr/>
    </dgm:pt>
    <dgm:pt modelId="{04E308B5-798C-49A7-A029-2D2E3FB4A0B6}" type="pres">
      <dgm:prSet presAssocID="{69CAC381-4954-4CB2-BA27-1575B986DAA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04F8825-FEA5-4415-A3C1-8E9F5F198FF6}" type="pres">
      <dgm:prSet presAssocID="{69CAC381-4954-4CB2-BA27-1575B986DAA3}" presName="level3hierChild" presStyleCnt="0"/>
      <dgm:spPr/>
    </dgm:pt>
    <dgm:pt modelId="{169B2B92-20FF-42CB-BD4C-0A861AF63540}" type="pres">
      <dgm:prSet presAssocID="{2184CC89-37D3-449D-A2A5-C2BBBF6C2995}" presName="conn2-1" presStyleLbl="parChTrans1D4" presStyleIdx="6" presStyleCnt="8"/>
      <dgm:spPr/>
      <dgm:t>
        <a:bodyPr/>
        <a:lstStyle/>
        <a:p>
          <a:endParaRPr lang="de-DE"/>
        </a:p>
      </dgm:t>
    </dgm:pt>
    <dgm:pt modelId="{F1307466-6F9F-4453-9E35-24868CADA278}" type="pres">
      <dgm:prSet presAssocID="{2184CC89-37D3-449D-A2A5-C2BBBF6C2995}" presName="connTx" presStyleLbl="parChTrans1D4" presStyleIdx="6" presStyleCnt="8"/>
      <dgm:spPr/>
      <dgm:t>
        <a:bodyPr/>
        <a:lstStyle/>
        <a:p>
          <a:endParaRPr lang="de-DE"/>
        </a:p>
      </dgm:t>
    </dgm:pt>
    <dgm:pt modelId="{959C7AE7-4BFB-472D-8E98-62247DAA2CD6}" type="pres">
      <dgm:prSet presAssocID="{6DC896A2-39C9-4944-9C69-882809C53E3C}" presName="root2" presStyleCnt="0"/>
      <dgm:spPr/>
    </dgm:pt>
    <dgm:pt modelId="{6CA9DEEC-3528-4D39-9CCF-D903FCA85CD2}" type="pres">
      <dgm:prSet presAssocID="{6DC896A2-39C9-4944-9C69-882809C53E3C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8ABC71D-7B22-4B59-9FE7-BE0B897D3F09}" type="pres">
      <dgm:prSet presAssocID="{6DC896A2-39C9-4944-9C69-882809C53E3C}" presName="level3hierChild" presStyleCnt="0"/>
      <dgm:spPr/>
    </dgm:pt>
    <dgm:pt modelId="{6CD6AEA6-77A3-4977-A805-AD8B7D8C59A7}" type="pres">
      <dgm:prSet presAssocID="{2F35D825-EBEF-480F-8CC4-6940396B5C10}" presName="conn2-1" presStyleLbl="parChTrans1D4" presStyleIdx="7" presStyleCnt="8"/>
      <dgm:spPr/>
      <dgm:t>
        <a:bodyPr/>
        <a:lstStyle/>
        <a:p>
          <a:endParaRPr lang="de-DE"/>
        </a:p>
      </dgm:t>
    </dgm:pt>
    <dgm:pt modelId="{F6A4F7AE-2382-450D-8385-18A00314971A}" type="pres">
      <dgm:prSet presAssocID="{2F35D825-EBEF-480F-8CC4-6940396B5C10}" presName="connTx" presStyleLbl="parChTrans1D4" presStyleIdx="7" presStyleCnt="8"/>
      <dgm:spPr/>
      <dgm:t>
        <a:bodyPr/>
        <a:lstStyle/>
        <a:p>
          <a:endParaRPr lang="de-DE"/>
        </a:p>
      </dgm:t>
    </dgm:pt>
    <dgm:pt modelId="{19B9B31C-626E-4374-89EB-B9E0B053A8EF}" type="pres">
      <dgm:prSet presAssocID="{33C98E2F-61AA-42EE-AA63-6535B90D5062}" presName="root2" presStyleCnt="0"/>
      <dgm:spPr/>
    </dgm:pt>
    <dgm:pt modelId="{CB3297E0-64EA-497B-A72D-C8FD479BC25F}" type="pres">
      <dgm:prSet presAssocID="{33C98E2F-61AA-42EE-AA63-6535B90D5062}" presName="LevelTwoTextNode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E25EC1B-3169-45D4-9496-D92283A66D84}" type="pres">
      <dgm:prSet presAssocID="{33C98E2F-61AA-42EE-AA63-6535B90D5062}" presName="level3hierChild" presStyleCnt="0"/>
      <dgm:spPr/>
    </dgm:pt>
  </dgm:ptLst>
  <dgm:cxnLst>
    <dgm:cxn modelId="{D9D27638-6232-4998-A4F8-016085EFE5CA}" srcId="{530CA657-E9A9-454D-9BB2-842A2DABF6C7}" destId="{59D69FAD-A81C-4A19-9A48-A1041AD4698B}" srcOrd="0" destOrd="0" parTransId="{83AD8A63-179C-40B4-95AF-08B8CBD5A2E1}" sibTransId="{052E3812-988E-43E8-B6B8-6AEC366D5E15}"/>
    <dgm:cxn modelId="{78DDEF0F-F610-42A0-AC7C-B817B7E71DBA}" type="presOf" srcId="{83AD8A63-179C-40B4-95AF-08B8CBD5A2E1}" destId="{5A8AA725-A32D-4AA8-8833-B7CC9B567895}" srcOrd="1" destOrd="0" presId="urn:microsoft.com/office/officeart/2005/8/layout/hierarchy2"/>
    <dgm:cxn modelId="{0C23DC90-B58B-4BB6-BFF4-07A401F494CE}" srcId="{59D69FAD-A81C-4A19-9A48-A1041AD4698B}" destId="{87E35375-D91B-46A0-B5DD-D989DEB544DC}" srcOrd="0" destOrd="0" parTransId="{2FF10EB5-E998-4BA8-B925-4AC389C41DA6}" sibTransId="{D8854EA9-99FF-44A1-8F3C-C525BECF1799}"/>
    <dgm:cxn modelId="{33DC8FE0-2C73-4458-9BAA-F9AF8571E8FF}" srcId="{87E35375-D91B-46A0-B5DD-D989DEB544DC}" destId="{CBCB077D-523B-4A46-9BAB-4F5DD8367860}" srcOrd="2" destOrd="0" parTransId="{FA6984F0-C22D-41BB-B9D2-B9E089CFC2AD}" sibTransId="{4E0F018F-8A02-404C-8C8C-BFFDFD9A55F9}"/>
    <dgm:cxn modelId="{09443D3B-CD36-4DEE-8557-81CD69F1C1CB}" srcId="{59D69FAD-A81C-4A19-9A48-A1041AD4698B}" destId="{69CAC381-4954-4CB2-BA27-1575B986DAA3}" srcOrd="2" destOrd="0" parTransId="{903A7E4F-3BE8-483F-B744-460AB3EB2139}" sibTransId="{4C901348-6F2F-4F9E-A4F4-4B8494CB1ADB}"/>
    <dgm:cxn modelId="{31E6426D-9594-4E50-95E8-95B9CCAFB7A3}" srcId="{59D69FAD-A81C-4A19-9A48-A1041AD4698B}" destId="{78F8F1FF-C6F5-42FC-AFA9-382F1AD473AA}" srcOrd="1" destOrd="0" parTransId="{AC281E93-91C4-4ACB-96E5-E2993E896D66}" sibTransId="{664BFEA1-1E0F-4062-B1B5-1D3954FC3C27}"/>
    <dgm:cxn modelId="{6E3D20EF-6336-46A5-8448-A5B4BE2A7E18}" type="presOf" srcId="{2184CC89-37D3-449D-A2A5-C2BBBF6C2995}" destId="{F1307466-6F9F-4453-9E35-24868CADA278}" srcOrd="1" destOrd="0" presId="urn:microsoft.com/office/officeart/2005/8/layout/hierarchy2"/>
    <dgm:cxn modelId="{22B43B52-6FD5-42A5-8B63-04FE09B63DA2}" srcId="{78F8F1FF-C6F5-42FC-AFA9-382F1AD473AA}" destId="{DF1C54BB-AE59-4A9F-859F-9741852A17EC}" srcOrd="0" destOrd="0" parTransId="{85592BA8-0280-487B-8785-D31B800FC321}" sibTransId="{D37EC25C-2C68-4C63-8872-FD837E0984F0}"/>
    <dgm:cxn modelId="{50B4260A-1723-447B-8542-00C67AE37AB5}" srcId="{69CAC381-4954-4CB2-BA27-1575B986DAA3}" destId="{33C98E2F-61AA-42EE-AA63-6535B90D5062}" srcOrd="1" destOrd="0" parTransId="{2F35D825-EBEF-480F-8CC4-6940396B5C10}" sibTransId="{B60A72C6-1D35-477C-B8CE-C71171744A74}"/>
    <dgm:cxn modelId="{F9DE6969-2B91-4C68-864F-EEEBB77D93E3}" type="presOf" srcId="{78F8F1FF-C6F5-42FC-AFA9-382F1AD473AA}" destId="{1B4FD95A-FCA0-41B6-B527-CF28DCC1ACCB}" srcOrd="0" destOrd="0" presId="urn:microsoft.com/office/officeart/2005/8/layout/hierarchy2"/>
    <dgm:cxn modelId="{7C37D565-DF3A-4330-9434-88DCD4EBAA12}" srcId="{69CAC381-4954-4CB2-BA27-1575B986DAA3}" destId="{6DC896A2-39C9-4944-9C69-882809C53E3C}" srcOrd="0" destOrd="0" parTransId="{2184CC89-37D3-449D-A2A5-C2BBBF6C2995}" sibTransId="{5F664BAF-7916-4398-8729-685C770B4A52}"/>
    <dgm:cxn modelId="{DAC8F215-3555-4928-B26A-990273BCA8DC}" srcId="{FD5073DA-E23E-4D44-978E-5ED61D0466F2}" destId="{530CA657-E9A9-454D-9BB2-842A2DABF6C7}" srcOrd="0" destOrd="0" parTransId="{D7CFBBDC-33C3-42D5-9C69-15C25F268402}" sibTransId="{24F56CC0-E54C-4729-8DA5-0974F17548EF}"/>
    <dgm:cxn modelId="{B23D3B98-FF52-4481-A14F-1DB9A6E4DC55}" type="presOf" srcId="{65DD989C-9848-4E76-9635-0E2A155D6D2F}" destId="{E9A7444F-C2B2-42BD-ADFF-40D0FE0F2681}" srcOrd="1" destOrd="0" presId="urn:microsoft.com/office/officeart/2005/8/layout/hierarchy2"/>
    <dgm:cxn modelId="{BAB33D77-0432-47C1-AACC-EEC69D97FD32}" type="presOf" srcId="{592938DB-26D2-4DB6-8718-040EBC98F79F}" destId="{822259E3-970A-4B25-9783-0776CC745E86}" srcOrd="0" destOrd="0" presId="urn:microsoft.com/office/officeart/2005/8/layout/hierarchy2"/>
    <dgm:cxn modelId="{9772CEEE-38BF-4837-AD15-EBCF9E6C9206}" type="presOf" srcId="{87E35375-D91B-46A0-B5DD-D989DEB544DC}" destId="{7583CA09-4F6E-4BAA-881E-9A0432E88C12}" srcOrd="0" destOrd="0" presId="urn:microsoft.com/office/officeart/2005/8/layout/hierarchy2"/>
    <dgm:cxn modelId="{4EF2507F-28D4-4625-A6A5-07781670F27A}" type="presOf" srcId="{903A7E4F-3BE8-483F-B744-460AB3EB2139}" destId="{AE6E96A1-A9A5-4BD7-9195-8E1A86DEC82B}" srcOrd="0" destOrd="0" presId="urn:microsoft.com/office/officeart/2005/8/layout/hierarchy2"/>
    <dgm:cxn modelId="{571BE2E9-7DA3-44D4-8F54-7D1195685403}" type="presOf" srcId="{2FF10EB5-E998-4BA8-B925-4AC389C41DA6}" destId="{77ECF2B0-1825-4675-A152-6DE90566E01A}" srcOrd="0" destOrd="0" presId="urn:microsoft.com/office/officeart/2005/8/layout/hierarchy2"/>
    <dgm:cxn modelId="{BB5C0021-DC70-4E5C-9B76-8BAB4EECD6AB}" type="presOf" srcId="{59D69FAD-A81C-4A19-9A48-A1041AD4698B}" destId="{6C91069B-E5EE-4E59-B1A3-823BCE453AD0}" srcOrd="0" destOrd="0" presId="urn:microsoft.com/office/officeart/2005/8/layout/hierarchy2"/>
    <dgm:cxn modelId="{2BE546CF-CF63-4FE0-959A-2B2BA823B534}" type="presOf" srcId="{FA6984F0-C22D-41BB-B9D2-B9E089CFC2AD}" destId="{66ECC4B0-0D69-453A-AE98-4699B376A638}" srcOrd="0" destOrd="0" presId="urn:microsoft.com/office/officeart/2005/8/layout/hierarchy2"/>
    <dgm:cxn modelId="{A96D2CE4-8A49-423B-BDB5-0379356011B6}" type="presOf" srcId="{2F35D825-EBEF-480F-8CC4-6940396B5C10}" destId="{6CD6AEA6-77A3-4977-A805-AD8B7D8C59A7}" srcOrd="0" destOrd="0" presId="urn:microsoft.com/office/officeart/2005/8/layout/hierarchy2"/>
    <dgm:cxn modelId="{F4D20F64-2ABA-4F8C-9A23-1AA43DAD0646}" srcId="{87E35375-D91B-46A0-B5DD-D989DEB544DC}" destId="{C81F0F3C-6171-40D9-BDCA-61682EC10892}" srcOrd="1" destOrd="0" parTransId="{FC9D7663-AF2D-4292-B4B9-2FFA5EC9BF08}" sibTransId="{BBA3F294-4841-48BD-89B3-B3B35D61C6D2}"/>
    <dgm:cxn modelId="{6F5123ED-EC51-491A-8855-8E874E4D6D81}" type="presOf" srcId="{85592BA8-0280-487B-8785-D31B800FC321}" destId="{D6A30034-0263-4D25-A2A5-6A4B41695984}" srcOrd="1" destOrd="0" presId="urn:microsoft.com/office/officeart/2005/8/layout/hierarchy2"/>
    <dgm:cxn modelId="{97D5E571-9FF3-4636-9154-CB715E5DAC51}" type="presOf" srcId="{530CA657-E9A9-454D-9BB2-842A2DABF6C7}" destId="{31403B37-8E44-47E0-A131-D6A3C25CE468}" srcOrd="0" destOrd="0" presId="urn:microsoft.com/office/officeart/2005/8/layout/hierarchy2"/>
    <dgm:cxn modelId="{5996510C-C8D2-43B9-88F4-4D01C7CFBDB9}" type="presOf" srcId="{903A7E4F-3BE8-483F-B744-460AB3EB2139}" destId="{D0E2A4A1-AD08-4A96-8E67-A62684A21DD4}" srcOrd="1" destOrd="0" presId="urn:microsoft.com/office/officeart/2005/8/layout/hierarchy2"/>
    <dgm:cxn modelId="{4EF95C9E-2F9F-449D-8718-89B98790835A}" type="presOf" srcId="{85592BA8-0280-487B-8785-D31B800FC321}" destId="{DCAF60E3-095F-46B6-AC33-702F12910B09}" srcOrd="0" destOrd="0" presId="urn:microsoft.com/office/officeart/2005/8/layout/hierarchy2"/>
    <dgm:cxn modelId="{8B1B3A40-2B7E-440D-BB10-C7225869221C}" type="presOf" srcId="{C81F0F3C-6171-40D9-BDCA-61682EC10892}" destId="{8DD63EA8-3480-429E-8FFF-18A4415C7B3B}" srcOrd="0" destOrd="0" presId="urn:microsoft.com/office/officeart/2005/8/layout/hierarchy2"/>
    <dgm:cxn modelId="{24C11A8F-09E4-4C6F-98FB-9A0E8DD2DFEC}" type="presOf" srcId="{2FF10EB5-E998-4BA8-B925-4AC389C41DA6}" destId="{8BEB8388-6D77-4057-8E66-5BDA5C5061E1}" srcOrd="1" destOrd="0" presId="urn:microsoft.com/office/officeart/2005/8/layout/hierarchy2"/>
    <dgm:cxn modelId="{BDA7B7AE-05D7-4F23-A2CB-079FFEF47849}" type="presOf" srcId="{2F35D825-EBEF-480F-8CC4-6940396B5C10}" destId="{F6A4F7AE-2382-450D-8385-18A00314971A}" srcOrd="1" destOrd="0" presId="urn:microsoft.com/office/officeart/2005/8/layout/hierarchy2"/>
    <dgm:cxn modelId="{0B2CA53F-FFA8-425F-950B-56D97AD3548D}" type="presOf" srcId="{FA6984F0-C22D-41BB-B9D2-B9E089CFC2AD}" destId="{4585D2D4-FFD8-405D-8857-F697F3660B0E}" srcOrd="1" destOrd="0" presId="urn:microsoft.com/office/officeart/2005/8/layout/hierarchy2"/>
    <dgm:cxn modelId="{73F0B2FE-2137-478A-9266-2369A4D991D3}" type="presOf" srcId="{5847EAB9-34C7-4B87-AC00-BEFC545E81D2}" destId="{072EA4DB-0D0F-4DC7-AFD7-CC3C9E7F4222}" srcOrd="0" destOrd="0" presId="urn:microsoft.com/office/officeart/2005/8/layout/hierarchy2"/>
    <dgm:cxn modelId="{07213432-F7EE-4A70-8C67-6F168627D61B}" type="presOf" srcId="{75258365-CE8B-4B34-9CD8-1DEA6B0AAD80}" destId="{FC52E485-F9A3-42C8-BF3B-411B0E4C76A6}" srcOrd="0" destOrd="0" presId="urn:microsoft.com/office/officeart/2005/8/layout/hierarchy2"/>
    <dgm:cxn modelId="{86FF43E1-BB99-4C3C-B2FB-ED2C89BC602B}" type="presOf" srcId="{65DD989C-9848-4E76-9635-0E2A155D6D2F}" destId="{12459634-E0F7-452E-87DE-AB2D7549E61F}" srcOrd="0" destOrd="0" presId="urn:microsoft.com/office/officeart/2005/8/layout/hierarchy2"/>
    <dgm:cxn modelId="{822A08BD-3A24-40EB-A9CE-999C422513F5}" type="presOf" srcId="{33C98E2F-61AA-42EE-AA63-6535B90D5062}" destId="{CB3297E0-64EA-497B-A72D-C8FD479BC25F}" srcOrd="0" destOrd="0" presId="urn:microsoft.com/office/officeart/2005/8/layout/hierarchy2"/>
    <dgm:cxn modelId="{A255FC85-F78B-4BCF-BC03-1CAF8698188A}" type="presOf" srcId="{FC9D7663-AF2D-4292-B4B9-2FFA5EC9BF08}" destId="{011C1A6E-719A-4CB4-8807-4E72BFAC97CA}" srcOrd="0" destOrd="0" presId="urn:microsoft.com/office/officeart/2005/8/layout/hierarchy2"/>
    <dgm:cxn modelId="{19F56F09-5A3B-47B3-820D-855EF52B4C75}" type="presOf" srcId="{AC281E93-91C4-4ACB-96E5-E2993E896D66}" destId="{5FCB5778-3F98-4E94-AA50-FC3934B8BD68}" srcOrd="1" destOrd="0" presId="urn:microsoft.com/office/officeart/2005/8/layout/hierarchy2"/>
    <dgm:cxn modelId="{91E16A8D-1769-4EDF-9223-B3015132CE2E}" type="presOf" srcId="{AC281E93-91C4-4ACB-96E5-E2993E896D66}" destId="{9642037F-1B27-4C62-ABD4-B97F18BDE321}" srcOrd="0" destOrd="0" presId="urn:microsoft.com/office/officeart/2005/8/layout/hierarchy2"/>
    <dgm:cxn modelId="{75756C6D-0A11-44BA-8120-A0F332325471}" type="presOf" srcId="{CBCB077D-523B-4A46-9BAB-4F5DD8367860}" destId="{56AC0852-1449-4BE5-A8F3-1DCD953E1689}" srcOrd="0" destOrd="0" presId="urn:microsoft.com/office/officeart/2005/8/layout/hierarchy2"/>
    <dgm:cxn modelId="{941DBFCA-6C11-4C81-840B-A65E19D09AF4}" type="presOf" srcId="{6DC896A2-39C9-4944-9C69-882809C53E3C}" destId="{6CA9DEEC-3528-4D39-9CCF-D903FCA85CD2}" srcOrd="0" destOrd="0" presId="urn:microsoft.com/office/officeart/2005/8/layout/hierarchy2"/>
    <dgm:cxn modelId="{9009619E-4D30-4D6A-BA4B-6872DB6651A2}" srcId="{78F8F1FF-C6F5-42FC-AFA9-382F1AD473AA}" destId="{592938DB-26D2-4DB6-8718-040EBC98F79F}" srcOrd="2" destOrd="0" parTransId="{65DD989C-9848-4E76-9635-0E2A155D6D2F}" sibTransId="{3819B7A9-00A2-43A2-879E-8FB35E53FFB7}"/>
    <dgm:cxn modelId="{4AC85BF8-19CC-4FE8-99C9-700134EB26DE}" type="presOf" srcId="{1DE57B3A-707B-4A4D-8740-FA0E59A47FFC}" destId="{4B491084-7705-416F-B325-002505DBD5EB}" srcOrd="1" destOrd="0" presId="urn:microsoft.com/office/officeart/2005/8/layout/hierarchy2"/>
    <dgm:cxn modelId="{2F2A891D-AA7C-4BBC-A3C7-623E2D5C6EE8}" type="presOf" srcId="{69CAC381-4954-4CB2-BA27-1575B986DAA3}" destId="{04E308B5-798C-49A7-A029-2D2E3FB4A0B6}" srcOrd="0" destOrd="0" presId="urn:microsoft.com/office/officeart/2005/8/layout/hierarchy2"/>
    <dgm:cxn modelId="{944AB933-7DA5-4E4C-82F4-0462A6C38517}" type="presOf" srcId="{1FCFF6B9-E4A9-4AA9-97B5-5D8437A6603D}" destId="{413C2F0F-0C46-47E2-AA87-2BB5FB86EBF8}" srcOrd="0" destOrd="0" presId="urn:microsoft.com/office/officeart/2005/8/layout/hierarchy2"/>
    <dgm:cxn modelId="{66761331-89BE-480F-AD55-2E0A0168A733}" srcId="{87E35375-D91B-46A0-B5DD-D989DEB544DC}" destId="{5847EAB9-34C7-4B87-AC00-BEFC545E81D2}" srcOrd="0" destOrd="0" parTransId="{1DE57B3A-707B-4A4D-8740-FA0E59A47FFC}" sibTransId="{ED9D77BA-C784-4A67-A635-E7DF036D730B}"/>
    <dgm:cxn modelId="{42802DE0-651E-44E7-931F-113EB25ABE7F}" type="presOf" srcId="{2184CC89-37D3-449D-A2A5-C2BBBF6C2995}" destId="{169B2B92-20FF-42CB-BD4C-0A861AF63540}" srcOrd="0" destOrd="0" presId="urn:microsoft.com/office/officeart/2005/8/layout/hierarchy2"/>
    <dgm:cxn modelId="{7AAF93F8-A82F-4CC9-BA1A-A5FE5A94B86C}" srcId="{78F8F1FF-C6F5-42FC-AFA9-382F1AD473AA}" destId="{1FCFF6B9-E4A9-4AA9-97B5-5D8437A6603D}" srcOrd="1" destOrd="0" parTransId="{75258365-CE8B-4B34-9CD8-1DEA6B0AAD80}" sibTransId="{82B0E148-17AE-4F38-937C-0A20A7133014}"/>
    <dgm:cxn modelId="{78AD3037-160B-418F-8C36-DF68CEDD3FF3}" type="presOf" srcId="{DF1C54BB-AE59-4A9F-859F-9741852A17EC}" destId="{0444046D-C22A-4D77-9B98-7CB9D74D9804}" srcOrd="0" destOrd="0" presId="urn:microsoft.com/office/officeart/2005/8/layout/hierarchy2"/>
    <dgm:cxn modelId="{8DE8E195-68AC-431B-8662-E4DDA1125A00}" type="presOf" srcId="{FD5073DA-E23E-4D44-978E-5ED61D0466F2}" destId="{1E4ADD89-20AD-48AE-AE83-5C524E30FE0A}" srcOrd="0" destOrd="0" presId="urn:microsoft.com/office/officeart/2005/8/layout/hierarchy2"/>
    <dgm:cxn modelId="{A71A8D90-B8C2-425C-9EFA-64FC23A6276D}" type="presOf" srcId="{1DE57B3A-707B-4A4D-8740-FA0E59A47FFC}" destId="{576F698C-5D59-4733-8B01-F4FDCCBD6E81}" srcOrd="0" destOrd="0" presId="urn:microsoft.com/office/officeart/2005/8/layout/hierarchy2"/>
    <dgm:cxn modelId="{824A9324-0982-4585-9057-B799A34D1D78}" type="presOf" srcId="{FC9D7663-AF2D-4292-B4B9-2FFA5EC9BF08}" destId="{310B16ED-BF11-4C53-BF08-15B1A79E4FAB}" srcOrd="1" destOrd="0" presId="urn:microsoft.com/office/officeart/2005/8/layout/hierarchy2"/>
    <dgm:cxn modelId="{A8009A74-8626-4848-9346-5D72A0A6B92F}" type="presOf" srcId="{83AD8A63-179C-40B4-95AF-08B8CBD5A2E1}" destId="{E0757334-AA9A-472F-B867-F85B943F07D6}" srcOrd="0" destOrd="0" presId="urn:microsoft.com/office/officeart/2005/8/layout/hierarchy2"/>
    <dgm:cxn modelId="{D32995ED-1A6D-478E-9EC0-3DA530545711}" type="presOf" srcId="{75258365-CE8B-4B34-9CD8-1DEA6B0AAD80}" destId="{35C38CFB-F35C-4A39-A553-CD76230AB613}" srcOrd="1" destOrd="0" presId="urn:microsoft.com/office/officeart/2005/8/layout/hierarchy2"/>
    <dgm:cxn modelId="{D6BB3347-7452-435C-A09F-A27E82DE12F1}" type="presParOf" srcId="{1E4ADD89-20AD-48AE-AE83-5C524E30FE0A}" destId="{0AB9085C-736B-478B-BE9D-44444EFC71DB}" srcOrd="0" destOrd="0" presId="urn:microsoft.com/office/officeart/2005/8/layout/hierarchy2"/>
    <dgm:cxn modelId="{9C4EB36E-B3BC-47A5-AE1D-4DF9C6C78DB7}" type="presParOf" srcId="{0AB9085C-736B-478B-BE9D-44444EFC71DB}" destId="{31403B37-8E44-47E0-A131-D6A3C25CE468}" srcOrd="0" destOrd="0" presId="urn:microsoft.com/office/officeart/2005/8/layout/hierarchy2"/>
    <dgm:cxn modelId="{AECA965C-6696-4E56-B7E0-32C45B8F2F94}" type="presParOf" srcId="{0AB9085C-736B-478B-BE9D-44444EFC71DB}" destId="{2567FC27-B2B8-4436-B0A4-7E26E8F15F9B}" srcOrd="1" destOrd="0" presId="urn:microsoft.com/office/officeart/2005/8/layout/hierarchy2"/>
    <dgm:cxn modelId="{44706C40-22D7-4169-87F0-592DB1FDB0DE}" type="presParOf" srcId="{2567FC27-B2B8-4436-B0A4-7E26E8F15F9B}" destId="{E0757334-AA9A-472F-B867-F85B943F07D6}" srcOrd="0" destOrd="0" presId="urn:microsoft.com/office/officeart/2005/8/layout/hierarchy2"/>
    <dgm:cxn modelId="{CF84B121-3698-406F-89F0-DFA173813BE4}" type="presParOf" srcId="{E0757334-AA9A-472F-B867-F85B943F07D6}" destId="{5A8AA725-A32D-4AA8-8833-B7CC9B567895}" srcOrd="0" destOrd="0" presId="urn:microsoft.com/office/officeart/2005/8/layout/hierarchy2"/>
    <dgm:cxn modelId="{66CD58FD-8414-4796-8A4C-7190B560F926}" type="presParOf" srcId="{2567FC27-B2B8-4436-B0A4-7E26E8F15F9B}" destId="{D0517D69-850D-4714-9FD3-F555888FEB98}" srcOrd="1" destOrd="0" presId="urn:microsoft.com/office/officeart/2005/8/layout/hierarchy2"/>
    <dgm:cxn modelId="{A318B62B-7374-45B7-928D-0B6454293EAA}" type="presParOf" srcId="{D0517D69-850D-4714-9FD3-F555888FEB98}" destId="{6C91069B-E5EE-4E59-B1A3-823BCE453AD0}" srcOrd="0" destOrd="0" presId="urn:microsoft.com/office/officeart/2005/8/layout/hierarchy2"/>
    <dgm:cxn modelId="{5E565485-D6F3-4174-9FCD-237D8A3B3A9A}" type="presParOf" srcId="{D0517D69-850D-4714-9FD3-F555888FEB98}" destId="{BC57B512-504F-4384-BE57-B9A31FCD662C}" srcOrd="1" destOrd="0" presId="urn:microsoft.com/office/officeart/2005/8/layout/hierarchy2"/>
    <dgm:cxn modelId="{8130E907-C590-4E98-8370-F0BF2CAE106D}" type="presParOf" srcId="{BC57B512-504F-4384-BE57-B9A31FCD662C}" destId="{77ECF2B0-1825-4675-A152-6DE90566E01A}" srcOrd="0" destOrd="0" presId="urn:microsoft.com/office/officeart/2005/8/layout/hierarchy2"/>
    <dgm:cxn modelId="{7151139D-4C82-4CD3-8365-A45B41C6B189}" type="presParOf" srcId="{77ECF2B0-1825-4675-A152-6DE90566E01A}" destId="{8BEB8388-6D77-4057-8E66-5BDA5C5061E1}" srcOrd="0" destOrd="0" presId="urn:microsoft.com/office/officeart/2005/8/layout/hierarchy2"/>
    <dgm:cxn modelId="{B8E79CEE-0590-44E4-8130-ADA52506BB86}" type="presParOf" srcId="{BC57B512-504F-4384-BE57-B9A31FCD662C}" destId="{578298EF-B137-455D-B84D-4D2262A0AF0F}" srcOrd="1" destOrd="0" presId="urn:microsoft.com/office/officeart/2005/8/layout/hierarchy2"/>
    <dgm:cxn modelId="{0B3EFC2F-DE48-4447-8D59-EF4B9FE1D59C}" type="presParOf" srcId="{578298EF-B137-455D-B84D-4D2262A0AF0F}" destId="{7583CA09-4F6E-4BAA-881E-9A0432E88C12}" srcOrd="0" destOrd="0" presId="urn:microsoft.com/office/officeart/2005/8/layout/hierarchy2"/>
    <dgm:cxn modelId="{F243F047-E362-4DFF-8C11-BFCFAD4339D6}" type="presParOf" srcId="{578298EF-B137-455D-B84D-4D2262A0AF0F}" destId="{F8ED2E4F-D413-42C1-AE99-4282A0DF9479}" srcOrd="1" destOrd="0" presId="urn:microsoft.com/office/officeart/2005/8/layout/hierarchy2"/>
    <dgm:cxn modelId="{34F02C0B-261B-4A32-91E4-D4F7E51249E3}" type="presParOf" srcId="{F8ED2E4F-D413-42C1-AE99-4282A0DF9479}" destId="{576F698C-5D59-4733-8B01-F4FDCCBD6E81}" srcOrd="0" destOrd="0" presId="urn:microsoft.com/office/officeart/2005/8/layout/hierarchy2"/>
    <dgm:cxn modelId="{1174A148-0AFE-4760-95EB-B073C5388B87}" type="presParOf" srcId="{576F698C-5D59-4733-8B01-F4FDCCBD6E81}" destId="{4B491084-7705-416F-B325-002505DBD5EB}" srcOrd="0" destOrd="0" presId="urn:microsoft.com/office/officeart/2005/8/layout/hierarchy2"/>
    <dgm:cxn modelId="{AF6213D8-F1BD-4BA4-82E0-57F7FE96D16E}" type="presParOf" srcId="{F8ED2E4F-D413-42C1-AE99-4282A0DF9479}" destId="{FEF5CF3F-CCB0-452A-98A3-CC781192F61A}" srcOrd="1" destOrd="0" presId="urn:microsoft.com/office/officeart/2005/8/layout/hierarchy2"/>
    <dgm:cxn modelId="{A2314B65-79C3-47D0-A056-78BD6706F85D}" type="presParOf" srcId="{FEF5CF3F-CCB0-452A-98A3-CC781192F61A}" destId="{072EA4DB-0D0F-4DC7-AFD7-CC3C9E7F4222}" srcOrd="0" destOrd="0" presId="urn:microsoft.com/office/officeart/2005/8/layout/hierarchy2"/>
    <dgm:cxn modelId="{F333E3CF-8619-461F-BDA0-9917D785AD54}" type="presParOf" srcId="{FEF5CF3F-CCB0-452A-98A3-CC781192F61A}" destId="{DF0741B6-1ED0-4D0A-B191-EF7EC1B8E204}" srcOrd="1" destOrd="0" presId="urn:microsoft.com/office/officeart/2005/8/layout/hierarchy2"/>
    <dgm:cxn modelId="{A530D9C8-28B2-432B-8601-6E732587ED64}" type="presParOf" srcId="{F8ED2E4F-D413-42C1-AE99-4282A0DF9479}" destId="{011C1A6E-719A-4CB4-8807-4E72BFAC97CA}" srcOrd="2" destOrd="0" presId="urn:microsoft.com/office/officeart/2005/8/layout/hierarchy2"/>
    <dgm:cxn modelId="{8272D2E8-D1EE-4FE9-9F94-2EAD87877924}" type="presParOf" srcId="{011C1A6E-719A-4CB4-8807-4E72BFAC97CA}" destId="{310B16ED-BF11-4C53-BF08-15B1A79E4FAB}" srcOrd="0" destOrd="0" presId="urn:microsoft.com/office/officeart/2005/8/layout/hierarchy2"/>
    <dgm:cxn modelId="{0E4DCEEA-DFD4-4042-A22C-206D98559A89}" type="presParOf" srcId="{F8ED2E4F-D413-42C1-AE99-4282A0DF9479}" destId="{331148C8-8734-499C-8C75-23F40F8AC615}" srcOrd="3" destOrd="0" presId="urn:microsoft.com/office/officeart/2005/8/layout/hierarchy2"/>
    <dgm:cxn modelId="{AFFBE3D2-05C0-4B69-9FB0-3076475C1CDD}" type="presParOf" srcId="{331148C8-8734-499C-8C75-23F40F8AC615}" destId="{8DD63EA8-3480-429E-8FFF-18A4415C7B3B}" srcOrd="0" destOrd="0" presId="urn:microsoft.com/office/officeart/2005/8/layout/hierarchy2"/>
    <dgm:cxn modelId="{A718D641-3AFF-4F2D-98ED-B074A8E54E11}" type="presParOf" srcId="{331148C8-8734-499C-8C75-23F40F8AC615}" destId="{AECF1A4E-0F4B-4222-BC9E-2619ED69A6D7}" srcOrd="1" destOrd="0" presId="urn:microsoft.com/office/officeart/2005/8/layout/hierarchy2"/>
    <dgm:cxn modelId="{F07CAB0B-E016-4CF6-A14A-CBAC37BEE7BB}" type="presParOf" srcId="{F8ED2E4F-D413-42C1-AE99-4282A0DF9479}" destId="{66ECC4B0-0D69-453A-AE98-4699B376A638}" srcOrd="4" destOrd="0" presId="urn:microsoft.com/office/officeart/2005/8/layout/hierarchy2"/>
    <dgm:cxn modelId="{2B34F621-B3DD-413E-A977-4C8D855B8616}" type="presParOf" srcId="{66ECC4B0-0D69-453A-AE98-4699B376A638}" destId="{4585D2D4-FFD8-405D-8857-F697F3660B0E}" srcOrd="0" destOrd="0" presId="urn:microsoft.com/office/officeart/2005/8/layout/hierarchy2"/>
    <dgm:cxn modelId="{178D7CFD-3CD1-4CD6-9574-C31507583879}" type="presParOf" srcId="{F8ED2E4F-D413-42C1-AE99-4282A0DF9479}" destId="{073CEF10-ECF0-4180-9FFF-03DE465CBB4B}" srcOrd="5" destOrd="0" presId="urn:microsoft.com/office/officeart/2005/8/layout/hierarchy2"/>
    <dgm:cxn modelId="{33A61A72-EE15-4B08-96F6-E226D3B65563}" type="presParOf" srcId="{073CEF10-ECF0-4180-9FFF-03DE465CBB4B}" destId="{56AC0852-1449-4BE5-A8F3-1DCD953E1689}" srcOrd="0" destOrd="0" presId="urn:microsoft.com/office/officeart/2005/8/layout/hierarchy2"/>
    <dgm:cxn modelId="{B441FD97-0DBC-471D-A886-656C28C5E3FC}" type="presParOf" srcId="{073CEF10-ECF0-4180-9FFF-03DE465CBB4B}" destId="{B9E4660B-E46C-4624-8429-BC691D6AD320}" srcOrd="1" destOrd="0" presId="urn:microsoft.com/office/officeart/2005/8/layout/hierarchy2"/>
    <dgm:cxn modelId="{53178B5F-DBCF-4AB1-993B-182ADD58E8EA}" type="presParOf" srcId="{BC57B512-504F-4384-BE57-B9A31FCD662C}" destId="{9642037F-1B27-4C62-ABD4-B97F18BDE321}" srcOrd="2" destOrd="0" presId="urn:microsoft.com/office/officeart/2005/8/layout/hierarchy2"/>
    <dgm:cxn modelId="{22D1D3D9-C521-4795-B725-8A396B6FAC06}" type="presParOf" srcId="{9642037F-1B27-4C62-ABD4-B97F18BDE321}" destId="{5FCB5778-3F98-4E94-AA50-FC3934B8BD68}" srcOrd="0" destOrd="0" presId="urn:microsoft.com/office/officeart/2005/8/layout/hierarchy2"/>
    <dgm:cxn modelId="{E536596E-8D17-492E-9063-60DB87AFFE3E}" type="presParOf" srcId="{BC57B512-504F-4384-BE57-B9A31FCD662C}" destId="{6F4A57D8-CEFE-4743-AF84-84EA0193DA84}" srcOrd="3" destOrd="0" presId="urn:microsoft.com/office/officeart/2005/8/layout/hierarchy2"/>
    <dgm:cxn modelId="{8C1E8C87-3E4D-48DF-BBB0-6E6A0B9DF658}" type="presParOf" srcId="{6F4A57D8-CEFE-4743-AF84-84EA0193DA84}" destId="{1B4FD95A-FCA0-41B6-B527-CF28DCC1ACCB}" srcOrd="0" destOrd="0" presId="urn:microsoft.com/office/officeart/2005/8/layout/hierarchy2"/>
    <dgm:cxn modelId="{C098B4B8-7FF3-462A-9330-D089A42EFC1B}" type="presParOf" srcId="{6F4A57D8-CEFE-4743-AF84-84EA0193DA84}" destId="{75B2C74C-99E5-43C5-92D8-231B02520690}" srcOrd="1" destOrd="0" presId="urn:microsoft.com/office/officeart/2005/8/layout/hierarchy2"/>
    <dgm:cxn modelId="{45B8310A-4E6A-43A7-A12D-F926F10A2734}" type="presParOf" srcId="{75B2C74C-99E5-43C5-92D8-231B02520690}" destId="{DCAF60E3-095F-46B6-AC33-702F12910B09}" srcOrd="0" destOrd="0" presId="urn:microsoft.com/office/officeart/2005/8/layout/hierarchy2"/>
    <dgm:cxn modelId="{8D75EFF8-95AE-48DC-AB22-6CF7CE463F9F}" type="presParOf" srcId="{DCAF60E3-095F-46B6-AC33-702F12910B09}" destId="{D6A30034-0263-4D25-A2A5-6A4B41695984}" srcOrd="0" destOrd="0" presId="urn:microsoft.com/office/officeart/2005/8/layout/hierarchy2"/>
    <dgm:cxn modelId="{BEA6F250-12DF-4C95-AB7E-01DB6A0359D7}" type="presParOf" srcId="{75B2C74C-99E5-43C5-92D8-231B02520690}" destId="{1A6F9A1E-2F13-4C91-BF0F-A1F4869C0B17}" srcOrd="1" destOrd="0" presId="urn:microsoft.com/office/officeart/2005/8/layout/hierarchy2"/>
    <dgm:cxn modelId="{06ADE951-2AA1-4C45-8C0B-9316A27F72A6}" type="presParOf" srcId="{1A6F9A1E-2F13-4C91-BF0F-A1F4869C0B17}" destId="{0444046D-C22A-4D77-9B98-7CB9D74D9804}" srcOrd="0" destOrd="0" presId="urn:microsoft.com/office/officeart/2005/8/layout/hierarchy2"/>
    <dgm:cxn modelId="{DA08ECC9-0F0D-4A4C-81C2-F46863100A6B}" type="presParOf" srcId="{1A6F9A1E-2F13-4C91-BF0F-A1F4869C0B17}" destId="{3BFFB27F-9F6E-4FA3-90C7-F4101BB7063F}" srcOrd="1" destOrd="0" presId="urn:microsoft.com/office/officeart/2005/8/layout/hierarchy2"/>
    <dgm:cxn modelId="{103F6710-3835-446F-B042-8555AD553B0D}" type="presParOf" srcId="{75B2C74C-99E5-43C5-92D8-231B02520690}" destId="{FC52E485-F9A3-42C8-BF3B-411B0E4C76A6}" srcOrd="2" destOrd="0" presId="urn:microsoft.com/office/officeart/2005/8/layout/hierarchy2"/>
    <dgm:cxn modelId="{4CE8B2E3-020D-4231-8F75-34BBBD0769B1}" type="presParOf" srcId="{FC52E485-F9A3-42C8-BF3B-411B0E4C76A6}" destId="{35C38CFB-F35C-4A39-A553-CD76230AB613}" srcOrd="0" destOrd="0" presId="urn:microsoft.com/office/officeart/2005/8/layout/hierarchy2"/>
    <dgm:cxn modelId="{F45A3A03-D3EB-4039-B034-71F919C2DEBE}" type="presParOf" srcId="{75B2C74C-99E5-43C5-92D8-231B02520690}" destId="{860F32D1-59E2-452F-A5D6-C954EAABA4A3}" srcOrd="3" destOrd="0" presId="urn:microsoft.com/office/officeart/2005/8/layout/hierarchy2"/>
    <dgm:cxn modelId="{083EC5E1-0037-45D5-A7CE-3AFEFDE8EDB6}" type="presParOf" srcId="{860F32D1-59E2-452F-A5D6-C954EAABA4A3}" destId="{413C2F0F-0C46-47E2-AA87-2BB5FB86EBF8}" srcOrd="0" destOrd="0" presId="urn:microsoft.com/office/officeart/2005/8/layout/hierarchy2"/>
    <dgm:cxn modelId="{5D7EDED5-B0A2-4AA9-BD71-065CB70E7E2C}" type="presParOf" srcId="{860F32D1-59E2-452F-A5D6-C954EAABA4A3}" destId="{2CDE0E10-D8A4-4EEF-9E6F-E92FA939776F}" srcOrd="1" destOrd="0" presId="urn:microsoft.com/office/officeart/2005/8/layout/hierarchy2"/>
    <dgm:cxn modelId="{3B9E35D5-9469-4F05-BF29-9E39C24EFE26}" type="presParOf" srcId="{75B2C74C-99E5-43C5-92D8-231B02520690}" destId="{12459634-E0F7-452E-87DE-AB2D7549E61F}" srcOrd="4" destOrd="0" presId="urn:microsoft.com/office/officeart/2005/8/layout/hierarchy2"/>
    <dgm:cxn modelId="{9DE7D24F-8ADB-4FA6-AD47-D59A589697CC}" type="presParOf" srcId="{12459634-E0F7-452E-87DE-AB2D7549E61F}" destId="{E9A7444F-C2B2-42BD-ADFF-40D0FE0F2681}" srcOrd="0" destOrd="0" presId="urn:microsoft.com/office/officeart/2005/8/layout/hierarchy2"/>
    <dgm:cxn modelId="{F69E3584-DD03-43C2-B57F-49B57707F6CE}" type="presParOf" srcId="{75B2C74C-99E5-43C5-92D8-231B02520690}" destId="{3FB9AC87-2688-4EEB-BCD3-7649187DE882}" srcOrd="5" destOrd="0" presId="urn:microsoft.com/office/officeart/2005/8/layout/hierarchy2"/>
    <dgm:cxn modelId="{2041F65A-F80F-4E1B-9179-EAD11F799C81}" type="presParOf" srcId="{3FB9AC87-2688-4EEB-BCD3-7649187DE882}" destId="{822259E3-970A-4B25-9783-0776CC745E86}" srcOrd="0" destOrd="0" presId="urn:microsoft.com/office/officeart/2005/8/layout/hierarchy2"/>
    <dgm:cxn modelId="{B1B23913-BB59-4651-AA3D-9A44490ECB07}" type="presParOf" srcId="{3FB9AC87-2688-4EEB-BCD3-7649187DE882}" destId="{631EE236-693A-4795-8935-2D50096A03E4}" srcOrd="1" destOrd="0" presId="urn:microsoft.com/office/officeart/2005/8/layout/hierarchy2"/>
    <dgm:cxn modelId="{9296D324-8FA2-43CE-9E62-7CFB1490C412}" type="presParOf" srcId="{BC57B512-504F-4384-BE57-B9A31FCD662C}" destId="{AE6E96A1-A9A5-4BD7-9195-8E1A86DEC82B}" srcOrd="4" destOrd="0" presId="urn:microsoft.com/office/officeart/2005/8/layout/hierarchy2"/>
    <dgm:cxn modelId="{504842C3-3121-40F4-A46B-3CFF4228332C}" type="presParOf" srcId="{AE6E96A1-A9A5-4BD7-9195-8E1A86DEC82B}" destId="{D0E2A4A1-AD08-4A96-8E67-A62684A21DD4}" srcOrd="0" destOrd="0" presId="urn:microsoft.com/office/officeart/2005/8/layout/hierarchy2"/>
    <dgm:cxn modelId="{54BE7724-B30C-49DB-8927-7DD946158168}" type="presParOf" srcId="{BC57B512-504F-4384-BE57-B9A31FCD662C}" destId="{4BF68A0B-81EA-4A0F-A1A1-5D035ED82A1C}" srcOrd="5" destOrd="0" presId="urn:microsoft.com/office/officeart/2005/8/layout/hierarchy2"/>
    <dgm:cxn modelId="{4A69B158-50E9-4132-83B6-46E544AD692B}" type="presParOf" srcId="{4BF68A0B-81EA-4A0F-A1A1-5D035ED82A1C}" destId="{04E308B5-798C-49A7-A029-2D2E3FB4A0B6}" srcOrd="0" destOrd="0" presId="urn:microsoft.com/office/officeart/2005/8/layout/hierarchy2"/>
    <dgm:cxn modelId="{984BF71D-3A63-4B0C-89A2-DFD488D245D6}" type="presParOf" srcId="{4BF68A0B-81EA-4A0F-A1A1-5D035ED82A1C}" destId="{404F8825-FEA5-4415-A3C1-8E9F5F198FF6}" srcOrd="1" destOrd="0" presId="urn:microsoft.com/office/officeart/2005/8/layout/hierarchy2"/>
    <dgm:cxn modelId="{25E8A2F9-71FA-47CF-B088-A9C21AF4BF5B}" type="presParOf" srcId="{404F8825-FEA5-4415-A3C1-8E9F5F198FF6}" destId="{169B2B92-20FF-42CB-BD4C-0A861AF63540}" srcOrd="0" destOrd="0" presId="urn:microsoft.com/office/officeart/2005/8/layout/hierarchy2"/>
    <dgm:cxn modelId="{79F269AC-4484-4F76-ACB3-D0F215AB01CF}" type="presParOf" srcId="{169B2B92-20FF-42CB-BD4C-0A861AF63540}" destId="{F1307466-6F9F-4453-9E35-24868CADA278}" srcOrd="0" destOrd="0" presId="urn:microsoft.com/office/officeart/2005/8/layout/hierarchy2"/>
    <dgm:cxn modelId="{3DE697B4-4947-4360-B4B1-A25957F74672}" type="presParOf" srcId="{404F8825-FEA5-4415-A3C1-8E9F5F198FF6}" destId="{959C7AE7-4BFB-472D-8E98-62247DAA2CD6}" srcOrd="1" destOrd="0" presId="urn:microsoft.com/office/officeart/2005/8/layout/hierarchy2"/>
    <dgm:cxn modelId="{EB5CE8E9-7BF3-4F22-80C6-76EEF68B4510}" type="presParOf" srcId="{959C7AE7-4BFB-472D-8E98-62247DAA2CD6}" destId="{6CA9DEEC-3528-4D39-9CCF-D903FCA85CD2}" srcOrd="0" destOrd="0" presId="urn:microsoft.com/office/officeart/2005/8/layout/hierarchy2"/>
    <dgm:cxn modelId="{D9D09608-51FE-4269-8F64-CBBB51141716}" type="presParOf" srcId="{959C7AE7-4BFB-472D-8E98-62247DAA2CD6}" destId="{D8ABC71D-7B22-4B59-9FE7-BE0B897D3F09}" srcOrd="1" destOrd="0" presId="urn:microsoft.com/office/officeart/2005/8/layout/hierarchy2"/>
    <dgm:cxn modelId="{E0258FAD-1F17-4A99-9253-9706A2D77D17}" type="presParOf" srcId="{404F8825-FEA5-4415-A3C1-8E9F5F198FF6}" destId="{6CD6AEA6-77A3-4977-A805-AD8B7D8C59A7}" srcOrd="2" destOrd="0" presId="urn:microsoft.com/office/officeart/2005/8/layout/hierarchy2"/>
    <dgm:cxn modelId="{BEB84F2D-1A6F-4B5F-8966-C9D80EA8FBB7}" type="presParOf" srcId="{6CD6AEA6-77A3-4977-A805-AD8B7D8C59A7}" destId="{F6A4F7AE-2382-450D-8385-18A00314971A}" srcOrd="0" destOrd="0" presId="urn:microsoft.com/office/officeart/2005/8/layout/hierarchy2"/>
    <dgm:cxn modelId="{DDC89B94-300A-4818-BC0B-1A0EB808C3D7}" type="presParOf" srcId="{404F8825-FEA5-4415-A3C1-8E9F5F198FF6}" destId="{19B9B31C-626E-4374-89EB-B9E0B053A8EF}" srcOrd="3" destOrd="0" presId="urn:microsoft.com/office/officeart/2005/8/layout/hierarchy2"/>
    <dgm:cxn modelId="{9212BADA-F4F3-432E-8F68-33C42450BAD5}" type="presParOf" srcId="{19B9B31C-626E-4374-89EB-B9E0B053A8EF}" destId="{CB3297E0-64EA-497B-A72D-C8FD479BC25F}" srcOrd="0" destOrd="0" presId="urn:microsoft.com/office/officeart/2005/8/layout/hierarchy2"/>
    <dgm:cxn modelId="{8B9A3527-94D7-400E-A9C8-928B8B6FB1A3}" type="presParOf" srcId="{19B9B31C-626E-4374-89EB-B9E0B053A8EF}" destId="{3E25EC1B-3169-45D4-9496-D92283A66D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073DA-E23E-4D44-978E-5ED61D0466F2}" type="doc">
      <dgm:prSet loTypeId="urn:microsoft.com/office/officeart/2005/8/layout/hierarchy2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de-DE"/>
        </a:p>
      </dgm:t>
    </dgm:pt>
    <dgm:pt modelId="{530CA657-E9A9-454D-9BB2-842A2DABF6C7}">
      <dgm:prSet phldrT="[Text]"/>
      <dgm:spPr/>
      <dgm:t>
        <a:bodyPr/>
        <a:lstStyle/>
        <a:p>
          <a:r>
            <a:rPr lang="de-DE" dirty="0"/>
            <a:t>Barrieren</a:t>
          </a:r>
        </a:p>
      </dgm:t>
    </dgm:pt>
    <dgm:pt modelId="{D7CFBBDC-33C3-42D5-9C69-15C25F268402}" type="parTrans" cxnId="{DAC8F215-3555-4928-B26A-990273BCA8DC}">
      <dgm:prSet/>
      <dgm:spPr/>
      <dgm:t>
        <a:bodyPr/>
        <a:lstStyle/>
        <a:p>
          <a:endParaRPr lang="de-DE"/>
        </a:p>
      </dgm:t>
    </dgm:pt>
    <dgm:pt modelId="{24F56CC0-E54C-4729-8DA5-0974F17548EF}" type="sibTrans" cxnId="{DAC8F215-3555-4928-B26A-990273BCA8DC}">
      <dgm:prSet/>
      <dgm:spPr/>
      <dgm:t>
        <a:bodyPr/>
        <a:lstStyle/>
        <a:p>
          <a:endParaRPr lang="de-DE"/>
        </a:p>
      </dgm:t>
    </dgm:pt>
    <dgm:pt modelId="{5198DC87-8D60-49E5-AF08-C60EBBFA65F0}">
      <dgm:prSet phldrT="[Text]"/>
      <dgm:spPr/>
      <dgm:t>
        <a:bodyPr/>
        <a:lstStyle/>
        <a:p>
          <a:r>
            <a:rPr lang="de-DE" dirty="0"/>
            <a:t>Intern</a:t>
          </a:r>
        </a:p>
      </dgm:t>
    </dgm:pt>
    <dgm:pt modelId="{33B522F6-F92B-4696-AF43-A5D76AFB3D1D}" type="parTrans" cxnId="{D27FD39B-4C11-4931-9A40-8BF4B515F0BB}">
      <dgm:prSet/>
      <dgm:spPr/>
      <dgm:t>
        <a:bodyPr/>
        <a:lstStyle/>
        <a:p>
          <a:endParaRPr lang="de-DE"/>
        </a:p>
      </dgm:t>
    </dgm:pt>
    <dgm:pt modelId="{4F8E016F-BA13-4295-8361-134F4E61CF2D}" type="sibTrans" cxnId="{D27FD39B-4C11-4931-9A40-8BF4B515F0BB}">
      <dgm:prSet/>
      <dgm:spPr/>
      <dgm:t>
        <a:bodyPr/>
        <a:lstStyle/>
        <a:p>
          <a:endParaRPr lang="de-DE"/>
        </a:p>
      </dgm:t>
    </dgm:pt>
    <dgm:pt modelId="{554D20C0-A83A-4453-8175-893F24DD373E}">
      <dgm:prSet phldrT="[Text]"/>
      <dgm:spPr/>
      <dgm:t>
        <a:bodyPr/>
        <a:lstStyle/>
        <a:p>
          <a:r>
            <a:rPr lang="de-DE" dirty="0"/>
            <a:t>Struktur</a:t>
          </a:r>
        </a:p>
      </dgm:t>
    </dgm:pt>
    <dgm:pt modelId="{F2C047E4-CCD3-4F85-9CB1-41A9528F19E5}" type="parTrans" cxnId="{B68B531E-E7EA-4628-B576-241C6D077CD9}">
      <dgm:prSet/>
      <dgm:spPr/>
      <dgm:t>
        <a:bodyPr/>
        <a:lstStyle/>
        <a:p>
          <a:endParaRPr lang="de-DE"/>
        </a:p>
      </dgm:t>
    </dgm:pt>
    <dgm:pt modelId="{5D6267B5-164A-42ED-9D33-124EC359E5DC}" type="sibTrans" cxnId="{B68B531E-E7EA-4628-B576-241C6D077CD9}">
      <dgm:prSet/>
      <dgm:spPr/>
      <dgm:t>
        <a:bodyPr/>
        <a:lstStyle/>
        <a:p>
          <a:endParaRPr lang="de-DE"/>
        </a:p>
      </dgm:t>
    </dgm:pt>
    <dgm:pt modelId="{46025569-F434-43EE-84F2-F42C33668470}">
      <dgm:prSet phldrT="[Text]"/>
      <dgm:spPr/>
      <dgm:t>
        <a:bodyPr/>
        <a:lstStyle/>
        <a:p>
          <a:r>
            <a:rPr lang="de-DE" dirty="0"/>
            <a:t>Kultur</a:t>
          </a:r>
        </a:p>
      </dgm:t>
    </dgm:pt>
    <dgm:pt modelId="{DE95E903-5069-4ACD-BDC2-1CAF27BC52E8}" type="parTrans" cxnId="{9AE25BDE-B277-43E9-85E0-42BACD40A24E}">
      <dgm:prSet/>
      <dgm:spPr/>
      <dgm:t>
        <a:bodyPr/>
        <a:lstStyle/>
        <a:p>
          <a:endParaRPr lang="de-DE"/>
        </a:p>
      </dgm:t>
    </dgm:pt>
    <dgm:pt modelId="{8A75F9A6-B4FB-4967-BF6E-1BF5BFA9B694}" type="sibTrans" cxnId="{9AE25BDE-B277-43E9-85E0-42BACD40A24E}">
      <dgm:prSet/>
      <dgm:spPr/>
      <dgm:t>
        <a:bodyPr/>
        <a:lstStyle/>
        <a:p>
          <a:endParaRPr lang="de-DE"/>
        </a:p>
      </dgm:t>
    </dgm:pt>
    <dgm:pt modelId="{CE54B232-672C-49D6-85F5-A190D71D0073}">
      <dgm:prSet/>
      <dgm:spPr/>
      <dgm:t>
        <a:bodyPr/>
        <a:lstStyle/>
        <a:p>
          <a:r>
            <a:rPr lang="de-DE" dirty="0"/>
            <a:t>Knappe Ressourcen</a:t>
          </a:r>
        </a:p>
        <a:p>
          <a:r>
            <a:rPr lang="de-DE" dirty="0"/>
            <a:t>(Finanziell, Personell)</a:t>
          </a:r>
        </a:p>
      </dgm:t>
    </dgm:pt>
    <dgm:pt modelId="{956EB565-ED6E-4F95-BCF1-86DFBE1A1A05}" type="parTrans" cxnId="{CFB54C67-5843-402C-8907-245082360FCC}">
      <dgm:prSet/>
      <dgm:spPr/>
      <dgm:t>
        <a:bodyPr/>
        <a:lstStyle/>
        <a:p>
          <a:endParaRPr lang="de-DE"/>
        </a:p>
      </dgm:t>
    </dgm:pt>
    <dgm:pt modelId="{F8D7923C-3F75-4527-BBED-CB59AD2C8554}" type="sibTrans" cxnId="{CFB54C67-5843-402C-8907-245082360FCC}">
      <dgm:prSet/>
      <dgm:spPr/>
      <dgm:t>
        <a:bodyPr/>
        <a:lstStyle/>
        <a:p>
          <a:endParaRPr lang="de-DE"/>
        </a:p>
      </dgm:t>
    </dgm:pt>
    <dgm:pt modelId="{EA9F977C-0109-4317-956F-5C843CC789B9}">
      <dgm:prSet/>
      <dgm:spPr/>
      <dgm:t>
        <a:bodyPr/>
        <a:lstStyle/>
        <a:p>
          <a:r>
            <a:rPr lang="de-DE" dirty="0"/>
            <a:t>Fehlende Professionalität</a:t>
          </a:r>
        </a:p>
      </dgm:t>
    </dgm:pt>
    <dgm:pt modelId="{0EF3CFB3-5B97-4C97-B9ED-33B227FA6CF9}" type="parTrans" cxnId="{6366006A-7955-4151-97B3-F7BC70D2E7F3}">
      <dgm:prSet/>
      <dgm:spPr/>
      <dgm:t>
        <a:bodyPr/>
        <a:lstStyle/>
        <a:p>
          <a:endParaRPr lang="de-DE"/>
        </a:p>
      </dgm:t>
    </dgm:pt>
    <dgm:pt modelId="{106D13BA-13D9-4C69-B8DB-F568B3C92C99}" type="sibTrans" cxnId="{6366006A-7955-4151-97B3-F7BC70D2E7F3}">
      <dgm:prSet/>
      <dgm:spPr/>
      <dgm:t>
        <a:bodyPr/>
        <a:lstStyle/>
        <a:p>
          <a:endParaRPr lang="de-DE"/>
        </a:p>
      </dgm:t>
    </dgm:pt>
    <dgm:pt modelId="{C1422A02-90B1-41C6-802A-1B941E55D05C}">
      <dgm:prSet/>
      <dgm:spPr/>
      <dgm:t>
        <a:bodyPr/>
        <a:lstStyle/>
        <a:p>
          <a:r>
            <a:rPr lang="de-DE" dirty="0"/>
            <a:t>Wenige Experten</a:t>
          </a:r>
        </a:p>
      </dgm:t>
    </dgm:pt>
    <dgm:pt modelId="{3F8C5285-500C-41B9-AE19-05591F223E8A}" type="parTrans" cxnId="{D50FB135-4945-4EA3-9F76-9BA444CB37AA}">
      <dgm:prSet/>
      <dgm:spPr/>
      <dgm:t>
        <a:bodyPr/>
        <a:lstStyle/>
        <a:p>
          <a:endParaRPr lang="de-DE"/>
        </a:p>
      </dgm:t>
    </dgm:pt>
    <dgm:pt modelId="{84C107B0-0F73-43BA-95DF-AC8B85B28256}" type="sibTrans" cxnId="{D50FB135-4945-4EA3-9F76-9BA444CB37AA}">
      <dgm:prSet/>
      <dgm:spPr/>
      <dgm:t>
        <a:bodyPr/>
        <a:lstStyle/>
        <a:p>
          <a:endParaRPr lang="de-DE"/>
        </a:p>
      </dgm:t>
    </dgm:pt>
    <dgm:pt modelId="{0B007512-C81D-4F67-9BD4-BE7150334DE2}">
      <dgm:prSet/>
      <dgm:spPr/>
      <dgm:t>
        <a:bodyPr/>
        <a:lstStyle/>
        <a:p>
          <a:r>
            <a:rPr lang="de-DE" dirty="0"/>
            <a:t>Kaum schnelle Expansion möglich</a:t>
          </a:r>
        </a:p>
      </dgm:t>
    </dgm:pt>
    <dgm:pt modelId="{9C1AE869-E0C7-41D8-B001-94B5C9C8BECB}" type="parTrans" cxnId="{3C21B275-D78A-480D-BDF8-749DF922C259}">
      <dgm:prSet/>
      <dgm:spPr/>
      <dgm:t>
        <a:bodyPr/>
        <a:lstStyle/>
        <a:p>
          <a:endParaRPr lang="de-DE"/>
        </a:p>
      </dgm:t>
    </dgm:pt>
    <dgm:pt modelId="{82EC88E8-1944-4D80-8F5F-30DE1AF08BB2}" type="sibTrans" cxnId="{3C21B275-D78A-480D-BDF8-749DF922C259}">
      <dgm:prSet/>
      <dgm:spPr/>
      <dgm:t>
        <a:bodyPr/>
        <a:lstStyle/>
        <a:p>
          <a:endParaRPr lang="de-DE"/>
        </a:p>
      </dgm:t>
    </dgm:pt>
    <dgm:pt modelId="{4E71C77F-C957-4BA3-95B8-C8EF00538765}">
      <dgm:prSet/>
      <dgm:spPr/>
      <dgm:t>
        <a:bodyPr/>
        <a:lstStyle/>
        <a:p>
          <a:r>
            <a:rPr lang="de-DE" dirty="0"/>
            <a:t>Beschränkte Forschungs-</a:t>
          </a:r>
          <a:r>
            <a:rPr lang="de-DE" dirty="0" err="1"/>
            <a:t>möglichkeiten</a:t>
          </a:r>
          <a:endParaRPr lang="de-DE" dirty="0"/>
        </a:p>
      </dgm:t>
    </dgm:pt>
    <dgm:pt modelId="{4C5DEE14-5482-4082-BE1F-689EBEBC9597}" type="parTrans" cxnId="{2538D3C8-ADF2-489D-9AF1-83577C1F74AA}">
      <dgm:prSet/>
      <dgm:spPr/>
      <dgm:t>
        <a:bodyPr/>
        <a:lstStyle/>
        <a:p>
          <a:endParaRPr lang="de-DE"/>
        </a:p>
      </dgm:t>
    </dgm:pt>
    <dgm:pt modelId="{AC4863B9-EA67-42CB-AE17-7FEFDB2C21D5}" type="sibTrans" cxnId="{2538D3C8-ADF2-489D-9AF1-83577C1F74AA}">
      <dgm:prSet/>
      <dgm:spPr/>
      <dgm:t>
        <a:bodyPr/>
        <a:lstStyle/>
        <a:p>
          <a:endParaRPr lang="de-DE"/>
        </a:p>
      </dgm:t>
    </dgm:pt>
    <dgm:pt modelId="{80FF6BF9-E950-4852-9D7F-831441921BB1}">
      <dgm:prSet/>
      <dgm:spPr/>
      <dgm:t>
        <a:bodyPr/>
        <a:lstStyle/>
        <a:p>
          <a:r>
            <a:rPr lang="de-DE" dirty="0"/>
            <a:t>Einstellung zum Risiko</a:t>
          </a:r>
        </a:p>
      </dgm:t>
    </dgm:pt>
    <dgm:pt modelId="{68D90F6D-E213-40DF-9035-7E1552EBC53B}" type="parTrans" cxnId="{7B7D8CC5-9E5A-4490-A794-E2751CCE2F3A}">
      <dgm:prSet/>
      <dgm:spPr/>
      <dgm:t>
        <a:bodyPr/>
        <a:lstStyle/>
        <a:p>
          <a:endParaRPr lang="de-DE"/>
        </a:p>
      </dgm:t>
    </dgm:pt>
    <dgm:pt modelId="{50A353B8-87CF-43DD-8381-0CFB6F4CB8EB}" type="sibTrans" cxnId="{7B7D8CC5-9E5A-4490-A794-E2751CCE2F3A}">
      <dgm:prSet/>
      <dgm:spPr/>
      <dgm:t>
        <a:bodyPr/>
        <a:lstStyle/>
        <a:p>
          <a:endParaRPr lang="de-DE"/>
        </a:p>
      </dgm:t>
    </dgm:pt>
    <dgm:pt modelId="{FA84804D-5447-4B68-A006-43C996F2BDFA}">
      <dgm:prSet/>
      <dgm:spPr/>
      <dgm:t>
        <a:bodyPr/>
        <a:lstStyle/>
        <a:p>
          <a:r>
            <a:rPr lang="de-DE" dirty="0"/>
            <a:t>Tradition</a:t>
          </a:r>
        </a:p>
      </dgm:t>
    </dgm:pt>
    <dgm:pt modelId="{6D7219BD-66EF-46E5-AB4C-D5BC423A9242}" type="parTrans" cxnId="{5095865A-10D7-43E8-ADDE-1D6A1576B09F}">
      <dgm:prSet/>
      <dgm:spPr/>
      <dgm:t>
        <a:bodyPr/>
        <a:lstStyle/>
        <a:p>
          <a:endParaRPr lang="de-DE"/>
        </a:p>
      </dgm:t>
    </dgm:pt>
    <dgm:pt modelId="{6DC74B05-1FEC-430F-BF95-4D0DD7D010AC}" type="sibTrans" cxnId="{5095865A-10D7-43E8-ADDE-1D6A1576B09F}">
      <dgm:prSet/>
      <dgm:spPr/>
      <dgm:t>
        <a:bodyPr/>
        <a:lstStyle/>
        <a:p>
          <a:endParaRPr lang="de-DE"/>
        </a:p>
      </dgm:t>
    </dgm:pt>
    <dgm:pt modelId="{1E4ADD89-20AD-48AE-AE83-5C524E30FE0A}" type="pres">
      <dgm:prSet presAssocID="{FD5073DA-E23E-4D44-978E-5ED61D0466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AB9085C-736B-478B-BE9D-44444EFC71DB}" type="pres">
      <dgm:prSet presAssocID="{530CA657-E9A9-454D-9BB2-842A2DABF6C7}" presName="root1" presStyleCnt="0"/>
      <dgm:spPr/>
      <dgm:t>
        <a:bodyPr/>
        <a:lstStyle/>
        <a:p>
          <a:endParaRPr lang="de-DE"/>
        </a:p>
      </dgm:t>
    </dgm:pt>
    <dgm:pt modelId="{31403B37-8E44-47E0-A131-D6A3C25CE468}" type="pres">
      <dgm:prSet presAssocID="{530CA657-E9A9-454D-9BB2-842A2DABF6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67FC27-B2B8-4436-B0A4-7E26E8F15F9B}" type="pres">
      <dgm:prSet presAssocID="{530CA657-E9A9-454D-9BB2-842A2DABF6C7}" presName="level2hierChild" presStyleCnt="0"/>
      <dgm:spPr/>
      <dgm:t>
        <a:bodyPr/>
        <a:lstStyle/>
        <a:p>
          <a:endParaRPr lang="de-DE"/>
        </a:p>
      </dgm:t>
    </dgm:pt>
    <dgm:pt modelId="{5980FB12-E89E-4515-91B0-7743213AEB97}" type="pres">
      <dgm:prSet presAssocID="{33B522F6-F92B-4696-AF43-A5D76AFB3D1D}" presName="conn2-1" presStyleLbl="parChTrans1D2" presStyleIdx="0" presStyleCnt="1"/>
      <dgm:spPr/>
      <dgm:t>
        <a:bodyPr/>
        <a:lstStyle/>
        <a:p>
          <a:endParaRPr lang="de-DE"/>
        </a:p>
      </dgm:t>
    </dgm:pt>
    <dgm:pt modelId="{CE5FBC31-ED4F-439F-B04D-EDBEB041B9F7}" type="pres">
      <dgm:prSet presAssocID="{33B522F6-F92B-4696-AF43-A5D76AFB3D1D}" presName="connTx" presStyleLbl="parChTrans1D2" presStyleIdx="0" presStyleCnt="1"/>
      <dgm:spPr/>
      <dgm:t>
        <a:bodyPr/>
        <a:lstStyle/>
        <a:p>
          <a:endParaRPr lang="de-DE"/>
        </a:p>
      </dgm:t>
    </dgm:pt>
    <dgm:pt modelId="{905D380D-73BB-4DDC-B96B-AAC0E377D8B8}" type="pres">
      <dgm:prSet presAssocID="{5198DC87-8D60-49E5-AF08-C60EBBFA65F0}" presName="root2" presStyleCnt="0"/>
      <dgm:spPr/>
      <dgm:t>
        <a:bodyPr/>
        <a:lstStyle/>
        <a:p>
          <a:endParaRPr lang="de-DE"/>
        </a:p>
      </dgm:t>
    </dgm:pt>
    <dgm:pt modelId="{9E425EC8-D9D4-4ACA-8D33-DCBB97C50FA5}" type="pres">
      <dgm:prSet presAssocID="{5198DC87-8D60-49E5-AF08-C60EBBFA65F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BC5BD91-A292-498D-B0B4-6CA6400BCCC6}" type="pres">
      <dgm:prSet presAssocID="{5198DC87-8D60-49E5-AF08-C60EBBFA65F0}" presName="level3hierChild" presStyleCnt="0"/>
      <dgm:spPr/>
      <dgm:t>
        <a:bodyPr/>
        <a:lstStyle/>
        <a:p>
          <a:endParaRPr lang="de-DE"/>
        </a:p>
      </dgm:t>
    </dgm:pt>
    <dgm:pt modelId="{3B8A3590-2145-431C-9639-0AF2949E9A6F}" type="pres">
      <dgm:prSet presAssocID="{F2C047E4-CCD3-4F85-9CB1-41A9528F19E5}" presName="conn2-1" presStyleLbl="parChTrans1D3" presStyleIdx="0" presStyleCnt="3"/>
      <dgm:spPr/>
      <dgm:t>
        <a:bodyPr/>
        <a:lstStyle/>
        <a:p>
          <a:endParaRPr lang="de-DE"/>
        </a:p>
      </dgm:t>
    </dgm:pt>
    <dgm:pt modelId="{CCDE4237-C78D-44B9-B983-9251E677B6D0}" type="pres">
      <dgm:prSet presAssocID="{F2C047E4-CCD3-4F85-9CB1-41A9528F19E5}" presName="connTx" presStyleLbl="parChTrans1D3" presStyleIdx="0" presStyleCnt="3"/>
      <dgm:spPr/>
      <dgm:t>
        <a:bodyPr/>
        <a:lstStyle/>
        <a:p>
          <a:endParaRPr lang="de-DE"/>
        </a:p>
      </dgm:t>
    </dgm:pt>
    <dgm:pt modelId="{FD2F9715-2635-4938-9649-1FBD23B4F19E}" type="pres">
      <dgm:prSet presAssocID="{554D20C0-A83A-4453-8175-893F24DD373E}" presName="root2" presStyleCnt="0"/>
      <dgm:spPr/>
      <dgm:t>
        <a:bodyPr/>
        <a:lstStyle/>
        <a:p>
          <a:endParaRPr lang="de-DE"/>
        </a:p>
      </dgm:t>
    </dgm:pt>
    <dgm:pt modelId="{3A48503F-8509-42D8-AB1B-4E39AA32566C}" type="pres">
      <dgm:prSet presAssocID="{554D20C0-A83A-4453-8175-893F24DD373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F53F16D-8646-4C93-AF64-93A1AD411EC5}" type="pres">
      <dgm:prSet presAssocID="{554D20C0-A83A-4453-8175-893F24DD373E}" presName="level3hierChild" presStyleCnt="0"/>
      <dgm:spPr/>
      <dgm:t>
        <a:bodyPr/>
        <a:lstStyle/>
        <a:p>
          <a:endParaRPr lang="de-DE"/>
        </a:p>
      </dgm:t>
    </dgm:pt>
    <dgm:pt modelId="{77E882AB-EA3A-4109-AC7D-AB344D207BD0}" type="pres">
      <dgm:prSet presAssocID="{0EF3CFB3-5B97-4C97-B9ED-33B227FA6CF9}" presName="conn2-1" presStyleLbl="parChTrans1D4" presStyleIdx="0" presStyleCnt="6"/>
      <dgm:spPr/>
      <dgm:t>
        <a:bodyPr/>
        <a:lstStyle/>
        <a:p>
          <a:endParaRPr lang="de-DE"/>
        </a:p>
      </dgm:t>
    </dgm:pt>
    <dgm:pt modelId="{DD6084DB-14A0-43ED-9AE7-2DE0523DFD29}" type="pres">
      <dgm:prSet presAssocID="{0EF3CFB3-5B97-4C97-B9ED-33B227FA6CF9}" presName="connTx" presStyleLbl="parChTrans1D4" presStyleIdx="0" presStyleCnt="6"/>
      <dgm:spPr/>
      <dgm:t>
        <a:bodyPr/>
        <a:lstStyle/>
        <a:p>
          <a:endParaRPr lang="de-DE"/>
        </a:p>
      </dgm:t>
    </dgm:pt>
    <dgm:pt modelId="{F4978817-5A35-4CF3-B45E-751BB3A04DED}" type="pres">
      <dgm:prSet presAssocID="{EA9F977C-0109-4317-956F-5C843CC789B9}" presName="root2" presStyleCnt="0"/>
      <dgm:spPr/>
      <dgm:t>
        <a:bodyPr/>
        <a:lstStyle/>
        <a:p>
          <a:endParaRPr lang="de-DE"/>
        </a:p>
      </dgm:t>
    </dgm:pt>
    <dgm:pt modelId="{FC6F5DE8-05CA-4D7B-B10E-A12753F6AFA5}" type="pres">
      <dgm:prSet presAssocID="{EA9F977C-0109-4317-956F-5C843CC789B9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3223EFC-FD2E-41F6-9302-D5028A68BEF9}" type="pres">
      <dgm:prSet presAssocID="{EA9F977C-0109-4317-956F-5C843CC789B9}" presName="level3hierChild" presStyleCnt="0"/>
      <dgm:spPr/>
      <dgm:t>
        <a:bodyPr/>
        <a:lstStyle/>
        <a:p>
          <a:endParaRPr lang="de-DE"/>
        </a:p>
      </dgm:t>
    </dgm:pt>
    <dgm:pt modelId="{0BB9D6EC-61A3-4584-8D28-50A806F51806}" type="pres">
      <dgm:prSet presAssocID="{3F8C5285-500C-41B9-AE19-05591F223E8A}" presName="conn2-1" presStyleLbl="parChTrans1D4" presStyleIdx="1" presStyleCnt="6"/>
      <dgm:spPr/>
      <dgm:t>
        <a:bodyPr/>
        <a:lstStyle/>
        <a:p>
          <a:endParaRPr lang="de-DE"/>
        </a:p>
      </dgm:t>
    </dgm:pt>
    <dgm:pt modelId="{592E7E43-DF96-446C-9462-A51427C9F662}" type="pres">
      <dgm:prSet presAssocID="{3F8C5285-500C-41B9-AE19-05591F223E8A}" presName="connTx" presStyleLbl="parChTrans1D4" presStyleIdx="1" presStyleCnt="6"/>
      <dgm:spPr/>
      <dgm:t>
        <a:bodyPr/>
        <a:lstStyle/>
        <a:p>
          <a:endParaRPr lang="de-DE"/>
        </a:p>
      </dgm:t>
    </dgm:pt>
    <dgm:pt modelId="{6E70B807-8FE4-4A29-8087-6968D672982D}" type="pres">
      <dgm:prSet presAssocID="{C1422A02-90B1-41C6-802A-1B941E55D05C}" presName="root2" presStyleCnt="0"/>
      <dgm:spPr/>
      <dgm:t>
        <a:bodyPr/>
        <a:lstStyle/>
        <a:p>
          <a:endParaRPr lang="de-DE"/>
        </a:p>
      </dgm:t>
    </dgm:pt>
    <dgm:pt modelId="{EC1A3B67-4FC1-4044-969B-EB1650A0AB3E}" type="pres">
      <dgm:prSet presAssocID="{C1422A02-90B1-41C6-802A-1B941E55D05C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4D3DBAB-4503-4FBF-AE82-9A44A3AE68EC}" type="pres">
      <dgm:prSet presAssocID="{C1422A02-90B1-41C6-802A-1B941E55D05C}" presName="level3hierChild" presStyleCnt="0"/>
      <dgm:spPr/>
      <dgm:t>
        <a:bodyPr/>
        <a:lstStyle/>
        <a:p>
          <a:endParaRPr lang="de-DE"/>
        </a:p>
      </dgm:t>
    </dgm:pt>
    <dgm:pt modelId="{9FBFAB87-6FF5-42FD-A75F-D01548571CF3}" type="pres">
      <dgm:prSet presAssocID="{DE95E903-5069-4ACD-BDC2-1CAF27BC52E8}" presName="conn2-1" presStyleLbl="parChTrans1D3" presStyleIdx="1" presStyleCnt="3"/>
      <dgm:spPr/>
      <dgm:t>
        <a:bodyPr/>
        <a:lstStyle/>
        <a:p>
          <a:endParaRPr lang="de-DE"/>
        </a:p>
      </dgm:t>
    </dgm:pt>
    <dgm:pt modelId="{94DF94B6-C340-4B4B-94FE-417471EA074E}" type="pres">
      <dgm:prSet presAssocID="{DE95E903-5069-4ACD-BDC2-1CAF27BC52E8}" presName="connTx" presStyleLbl="parChTrans1D3" presStyleIdx="1" presStyleCnt="3"/>
      <dgm:spPr/>
      <dgm:t>
        <a:bodyPr/>
        <a:lstStyle/>
        <a:p>
          <a:endParaRPr lang="de-DE"/>
        </a:p>
      </dgm:t>
    </dgm:pt>
    <dgm:pt modelId="{75D138EB-0651-494D-8F5D-827F977D47C8}" type="pres">
      <dgm:prSet presAssocID="{46025569-F434-43EE-84F2-F42C33668470}" presName="root2" presStyleCnt="0"/>
      <dgm:spPr/>
      <dgm:t>
        <a:bodyPr/>
        <a:lstStyle/>
        <a:p>
          <a:endParaRPr lang="de-DE"/>
        </a:p>
      </dgm:t>
    </dgm:pt>
    <dgm:pt modelId="{F269690C-8C52-4A1E-A351-7AE10E88A243}" type="pres">
      <dgm:prSet presAssocID="{46025569-F434-43EE-84F2-F42C3366847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84A7247-3F52-4CF0-9D0D-7A7C13C10598}" type="pres">
      <dgm:prSet presAssocID="{46025569-F434-43EE-84F2-F42C33668470}" presName="level3hierChild" presStyleCnt="0"/>
      <dgm:spPr/>
      <dgm:t>
        <a:bodyPr/>
        <a:lstStyle/>
        <a:p>
          <a:endParaRPr lang="de-DE"/>
        </a:p>
      </dgm:t>
    </dgm:pt>
    <dgm:pt modelId="{2014FADD-9254-40C8-88DF-00D6946C02D3}" type="pres">
      <dgm:prSet presAssocID="{68D90F6D-E213-40DF-9035-7E1552EBC53B}" presName="conn2-1" presStyleLbl="parChTrans1D4" presStyleIdx="2" presStyleCnt="6"/>
      <dgm:spPr/>
      <dgm:t>
        <a:bodyPr/>
        <a:lstStyle/>
        <a:p>
          <a:endParaRPr lang="de-DE"/>
        </a:p>
      </dgm:t>
    </dgm:pt>
    <dgm:pt modelId="{99B8AC84-C81A-4ADE-957E-A25F30996963}" type="pres">
      <dgm:prSet presAssocID="{68D90F6D-E213-40DF-9035-7E1552EBC53B}" presName="connTx" presStyleLbl="parChTrans1D4" presStyleIdx="2" presStyleCnt="6"/>
      <dgm:spPr/>
      <dgm:t>
        <a:bodyPr/>
        <a:lstStyle/>
        <a:p>
          <a:endParaRPr lang="de-DE"/>
        </a:p>
      </dgm:t>
    </dgm:pt>
    <dgm:pt modelId="{8FE629EB-4395-461C-B32D-533215EFBBA4}" type="pres">
      <dgm:prSet presAssocID="{80FF6BF9-E950-4852-9D7F-831441921BB1}" presName="root2" presStyleCnt="0"/>
      <dgm:spPr/>
      <dgm:t>
        <a:bodyPr/>
        <a:lstStyle/>
        <a:p>
          <a:endParaRPr lang="de-DE"/>
        </a:p>
      </dgm:t>
    </dgm:pt>
    <dgm:pt modelId="{84EF94C5-6297-4F17-9389-8213F2497304}" type="pres">
      <dgm:prSet presAssocID="{80FF6BF9-E950-4852-9D7F-831441921BB1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2E05E50-5614-48B3-8848-F6F9FC53A549}" type="pres">
      <dgm:prSet presAssocID="{80FF6BF9-E950-4852-9D7F-831441921BB1}" presName="level3hierChild" presStyleCnt="0"/>
      <dgm:spPr/>
      <dgm:t>
        <a:bodyPr/>
        <a:lstStyle/>
        <a:p>
          <a:endParaRPr lang="de-DE"/>
        </a:p>
      </dgm:t>
    </dgm:pt>
    <dgm:pt modelId="{811DB9E4-D87A-4F9B-8252-DFBB0F9AAC50}" type="pres">
      <dgm:prSet presAssocID="{6D7219BD-66EF-46E5-AB4C-D5BC423A9242}" presName="conn2-1" presStyleLbl="parChTrans1D4" presStyleIdx="3" presStyleCnt="6"/>
      <dgm:spPr/>
      <dgm:t>
        <a:bodyPr/>
        <a:lstStyle/>
        <a:p>
          <a:endParaRPr lang="de-DE"/>
        </a:p>
      </dgm:t>
    </dgm:pt>
    <dgm:pt modelId="{CB688CAE-535D-432E-B50E-7F18F38C8FC4}" type="pres">
      <dgm:prSet presAssocID="{6D7219BD-66EF-46E5-AB4C-D5BC423A9242}" presName="connTx" presStyleLbl="parChTrans1D4" presStyleIdx="3" presStyleCnt="6"/>
      <dgm:spPr/>
      <dgm:t>
        <a:bodyPr/>
        <a:lstStyle/>
        <a:p>
          <a:endParaRPr lang="de-DE"/>
        </a:p>
      </dgm:t>
    </dgm:pt>
    <dgm:pt modelId="{7E2E1B1F-70D0-433D-867D-1D59D639BFA5}" type="pres">
      <dgm:prSet presAssocID="{FA84804D-5447-4B68-A006-43C996F2BDFA}" presName="root2" presStyleCnt="0"/>
      <dgm:spPr/>
      <dgm:t>
        <a:bodyPr/>
        <a:lstStyle/>
        <a:p>
          <a:endParaRPr lang="de-DE"/>
        </a:p>
      </dgm:t>
    </dgm:pt>
    <dgm:pt modelId="{612FBF8B-8263-4329-B58F-DE9DEF754203}" type="pres">
      <dgm:prSet presAssocID="{FA84804D-5447-4B68-A006-43C996F2BDFA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1CE2BCB-7972-490F-A526-41B7CCBC07A2}" type="pres">
      <dgm:prSet presAssocID="{FA84804D-5447-4B68-A006-43C996F2BDFA}" presName="level3hierChild" presStyleCnt="0"/>
      <dgm:spPr/>
      <dgm:t>
        <a:bodyPr/>
        <a:lstStyle/>
        <a:p>
          <a:endParaRPr lang="de-DE"/>
        </a:p>
      </dgm:t>
    </dgm:pt>
    <dgm:pt modelId="{1E57B732-A0B7-4CE3-B987-5F2042FE1BCA}" type="pres">
      <dgm:prSet presAssocID="{956EB565-ED6E-4F95-BCF1-86DFBE1A1A05}" presName="conn2-1" presStyleLbl="parChTrans1D3" presStyleIdx="2" presStyleCnt="3"/>
      <dgm:spPr/>
      <dgm:t>
        <a:bodyPr/>
        <a:lstStyle/>
        <a:p>
          <a:endParaRPr lang="de-DE"/>
        </a:p>
      </dgm:t>
    </dgm:pt>
    <dgm:pt modelId="{4D0C2DE0-65E5-4DE2-A4A6-A820E1C3F1E2}" type="pres">
      <dgm:prSet presAssocID="{956EB565-ED6E-4F95-BCF1-86DFBE1A1A05}" presName="connTx" presStyleLbl="parChTrans1D3" presStyleIdx="2" presStyleCnt="3"/>
      <dgm:spPr/>
      <dgm:t>
        <a:bodyPr/>
        <a:lstStyle/>
        <a:p>
          <a:endParaRPr lang="de-DE"/>
        </a:p>
      </dgm:t>
    </dgm:pt>
    <dgm:pt modelId="{B4BA0E69-7433-45EF-A914-20D9DB73D628}" type="pres">
      <dgm:prSet presAssocID="{CE54B232-672C-49D6-85F5-A190D71D0073}" presName="root2" presStyleCnt="0"/>
      <dgm:spPr/>
      <dgm:t>
        <a:bodyPr/>
        <a:lstStyle/>
        <a:p>
          <a:endParaRPr lang="de-DE"/>
        </a:p>
      </dgm:t>
    </dgm:pt>
    <dgm:pt modelId="{1F03D1C0-D28A-4325-97B9-E5A8549DEC66}" type="pres">
      <dgm:prSet presAssocID="{CE54B232-672C-49D6-85F5-A190D71D0073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9AEB53A-1179-43F4-976C-FC14C678DD17}" type="pres">
      <dgm:prSet presAssocID="{CE54B232-672C-49D6-85F5-A190D71D0073}" presName="level3hierChild" presStyleCnt="0"/>
      <dgm:spPr/>
      <dgm:t>
        <a:bodyPr/>
        <a:lstStyle/>
        <a:p>
          <a:endParaRPr lang="de-DE"/>
        </a:p>
      </dgm:t>
    </dgm:pt>
    <dgm:pt modelId="{9CE79787-26A4-4602-98CA-F8ED61E3C310}" type="pres">
      <dgm:prSet presAssocID="{9C1AE869-E0C7-41D8-B001-94B5C9C8BECB}" presName="conn2-1" presStyleLbl="parChTrans1D4" presStyleIdx="4" presStyleCnt="6"/>
      <dgm:spPr/>
      <dgm:t>
        <a:bodyPr/>
        <a:lstStyle/>
        <a:p>
          <a:endParaRPr lang="de-DE"/>
        </a:p>
      </dgm:t>
    </dgm:pt>
    <dgm:pt modelId="{4DF8F576-C86B-4898-B968-A61938826A02}" type="pres">
      <dgm:prSet presAssocID="{9C1AE869-E0C7-41D8-B001-94B5C9C8BECB}" presName="connTx" presStyleLbl="parChTrans1D4" presStyleIdx="4" presStyleCnt="6"/>
      <dgm:spPr/>
      <dgm:t>
        <a:bodyPr/>
        <a:lstStyle/>
        <a:p>
          <a:endParaRPr lang="de-DE"/>
        </a:p>
      </dgm:t>
    </dgm:pt>
    <dgm:pt modelId="{B145543F-D576-4D10-B9A8-64872C50EAD4}" type="pres">
      <dgm:prSet presAssocID="{0B007512-C81D-4F67-9BD4-BE7150334DE2}" presName="root2" presStyleCnt="0"/>
      <dgm:spPr/>
      <dgm:t>
        <a:bodyPr/>
        <a:lstStyle/>
        <a:p>
          <a:endParaRPr lang="de-DE"/>
        </a:p>
      </dgm:t>
    </dgm:pt>
    <dgm:pt modelId="{80FEF95A-9BC7-4D8E-B4C8-9573DCE6323B}" type="pres">
      <dgm:prSet presAssocID="{0B007512-C81D-4F67-9BD4-BE7150334DE2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FB3F1D6-51F3-4FBC-B919-EAA9908FF627}" type="pres">
      <dgm:prSet presAssocID="{0B007512-C81D-4F67-9BD4-BE7150334DE2}" presName="level3hierChild" presStyleCnt="0"/>
      <dgm:spPr/>
      <dgm:t>
        <a:bodyPr/>
        <a:lstStyle/>
        <a:p>
          <a:endParaRPr lang="de-DE"/>
        </a:p>
      </dgm:t>
    </dgm:pt>
    <dgm:pt modelId="{B169597D-689C-4D18-9356-A8CFB6FF670F}" type="pres">
      <dgm:prSet presAssocID="{4C5DEE14-5482-4082-BE1F-689EBEBC9597}" presName="conn2-1" presStyleLbl="parChTrans1D4" presStyleIdx="5" presStyleCnt="6"/>
      <dgm:spPr/>
      <dgm:t>
        <a:bodyPr/>
        <a:lstStyle/>
        <a:p>
          <a:endParaRPr lang="de-DE"/>
        </a:p>
      </dgm:t>
    </dgm:pt>
    <dgm:pt modelId="{F1A7399D-EFD2-46AA-B751-B10DD0A57269}" type="pres">
      <dgm:prSet presAssocID="{4C5DEE14-5482-4082-BE1F-689EBEBC9597}" presName="connTx" presStyleLbl="parChTrans1D4" presStyleIdx="5" presStyleCnt="6"/>
      <dgm:spPr/>
      <dgm:t>
        <a:bodyPr/>
        <a:lstStyle/>
        <a:p>
          <a:endParaRPr lang="de-DE"/>
        </a:p>
      </dgm:t>
    </dgm:pt>
    <dgm:pt modelId="{6FA010B6-32F6-4DE8-AFAD-07ADCB49586D}" type="pres">
      <dgm:prSet presAssocID="{4E71C77F-C957-4BA3-95B8-C8EF00538765}" presName="root2" presStyleCnt="0"/>
      <dgm:spPr/>
      <dgm:t>
        <a:bodyPr/>
        <a:lstStyle/>
        <a:p>
          <a:endParaRPr lang="de-DE"/>
        </a:p>
      </dgm:t>
    </dgm:pt>
    <dgm:pt modelId="{8B2D225A-9997-473C-9912-6BA31C4838BF}" type="pres">
      <dgm:prSet presAssocID="{4E71C77F-C957-4BA3-95B8-C8EF00538765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6A41CB9-8B1A-4FC6-A963-DD1F14A295DC}" type="pres">
      <dgm:prSet presAssocID="{4E71C77F-C957-4BA3-95B8-C8EF00538765}" presName="level3hierChild" presStyleCnt="0"/>
      <dgm:spPr/>
      <dgm:t>
        <a:bodyPr/>
        <a:lstStyle/>
        <a:p>
          <a:endParaRPr lang="de-DE"/>
        </a:p>
      </dgm:t>
    </dgm:pt>
  </dgm:ptLst>
  <dgm:cxnLst>
    <dgm:cxn modelId="{4EEEC1A5-3AF5-4CCF-9BDF-A51432B70FBF}" type="presOf" srcId="{F2C047E4-CCD3-4F85-9CB1-41A9528F19E5}" destId="{3B8A3590-2145-431C-9639-0AF2949E9A6F}" srcOrd="0" destOrd="0" presId="urn:microsoft.com/office/officeart/2005/8/layout/hierarchy2"/>
    <dgm:cxn modelId="{3C21B275-D78A-480D-BDF8-749DF922C259}" srcId="{CE54B232-672C-49D6-85F5-A190D71D0073}" destId="{0B007512-C81D-4F67-9BD4-BE7150334DE2}" srcOrd="0" destOrd="0" parTransId="{9C1AE869-E0C7-41D8-B001-94B5C9C8BECB}" sibTransId="{82EC88E8-1944-4D80-8F5F-30DE1AF08BB2}"/>
    <dgm:cxn modelId="{7A0EFF30-C797-494E-B0EB-44A80D689B8B}" type="presOf" srcId="{CE54B232-672C-49D6-85F5-A190D71D0073}" destId="{1F03D1C0-D28A-4325-97B9-E5A8549DEC66}" srcOrd="0" destOrd="0" presId="urn:microsoft.com/office/officeart/2005/8/layout/hierarchy2"/>
    <dgm:cxn modelId="{5265E53A-F657-4569-9670-5DDD9E30CD09}" type="presOf" srcId="{3F8C5285-500C-41B9-AE19-05591F223E8A}" destId="{0BB9D6EC-61A3-4584-8D28-50A806F51806}" srcOrd="0" destOrd="0" presId="urn:microsoft.com/office/officeart/2005/8/layout/hierarchy2"/>
    <dgm:cxn modelId="{FF152783-A847-4C40-A224-46B02EF3BA5F}" type="presOf" srcId="{956EB565-ED6E-4F95-BCF1-86DFBE1A1A05}" destId="{1E57B732-A0B7-4CE3-B987-5F2042FE1BCA}" srcOrd="0" destOrd="0" presId="urn:microsoft.com/office/officeart/2005/8/layout/hierarchy2"/>
    <dgm:cxn modelId="{A6BE8124-8EA9-4BB9-A853-5BC246A23CFF}" type="presOf" srcId="{0EF3CFB3-5B97-4C97-B9ED-33B227FA6CF9}" destId="{DD6084DB-14A0-43ED-9AE7-2DE0523DFD29}" srcOrd="1" destOrd="0" presId="urn:microsoft.com/office/officeart/2005/8/layout/hierarchy2"/>
    <dgm:cxn modelId="{4F319D9D-1A45-470F-A789-5CCD0AABA282}" type="presOf" srcId="{FA84804D-5447-4B68-A006-43C996F2BDFA}" destId="{612FBF8B-8263-4329-B58F-DE9DEF754203}" srcOrd="0" destOrd="0" presId="urn:microsoft.com/office/officeart/2005/8/layout/hierarchy2"/>
    <dgm:cxn modelId="{6987BC53-E7F1-4481-A039-18CAFBB467E9}" type="presOf" srcId="{9C1AE869-E0C7-41D8-B001-94B5C9C8BECB}" destId="{9CE79787-26A4-4602-98CA-F8ED61E3C310}" srcOrd="0" destOrd="0" presId="urn:microsoft.com/office/officeart/2005/8/layout/hierarchy2"/>
    <dgm:cxn modelId="{AB6A1443-9F64-4FF8-83C1-3D27A72D6CB1}" type="presOf" srcId="{EA9F977C-0109-4317-956F-5C843CC789B9}" destId="{FC6F5DE8-05CA-4D7B-B10E-A12753F6AFA5}" srcOrd="0" destOrd="0" presId="urn:microsoft.com/office/officeart/2005/8/layout/hierarchy2"/>
    <dgm:cxn modelId="{DADF44B4-1C1E-4801-BA49-5A454BE29EEF}" type="presOf" srcId="{F2C047E4-CCD3-4F85-9CB1-41A9528F19E5}" destId="{CCDE4237-C78D-44B9-B983-9251E677B6D0}" srcOrd="1" destOrd="0" presId="urn:microsoft.com/office/officeart/2005/8/layout/hierarchy2"/>
    <dgm:cxn modelId="{E398A7E5-2C40-472E-B360-4392A358BDB3}" type="presOf" srcId="{554D20C0-A83A-4453-8175-893F24DD373E}" destId="{3A48503F-8509-42D8-AB1B-4E39AA32566C}" srcOrd="0" destOrd="0" presId="urn:microsoft.com/office/officeart/2005/8/layout/hierarchy2"/>
    <dgm:cxn modelId="{0ABE2209-90F4-4DE5-A530-C5F4C5712FFE}" type="presOf" srcId="{DE95E903-5069-4ACD-BDC2-1CAF27BC52E8}" destId="{9FBFAB87-6FF5-42FD-A75F-D01548571CF3}" srcOrd="0" destOrd="0" presId="urn:microsoft.com/office/officeart/2005/8/layout/hierarchy2"/>
    <dgm:cxn modelId="{5095865A-10D7-43E8-ADDE-1D6A1576B09F}" srcId="{46025569-F434-43EE-84F2-F42C33668470}" destId="{FA84804D-5447-4B68-A006-43C996F2BDFA}" srcOrd="1" destOrd="0" parTransId="{6D7219BD-66EF-46E5-AB4C-D5BC423A9242}" sibTransId="{6DC74B05-1FEC-430F-BF95-4D0DD7D010AC}"/>
    <dgm:cxn modelId="{8B6C31DD-B780-431B-A578-172158A50378}" type="presOf" srcId="{4C5DEE14-5482-4082-BE1F-689EBEBC9597}" destId="{B169597D-689C-4D18-9356-A8CFB6FF670F}" srcOrd="0" destOrd="0" presId="urn:microsoft.com/office/officeart/2005/8/layout/hierarchy2"/>
    <dgm:cxn modelId="{9AE25BDE-B277-43E9-85E0-42BACD40A24E}" srcId="{5198DC87-8D60-49E5-AF08-C60EBBFA65F0}" destId="{46025569-F434-43EE-84F2-F42C33668470}" srcOrd="1" destOrd="0" parTransId="{DE95E903-5069-4ACD-BDC2-1CAF27BC52E8}" sibTransId="{8A75F9A6-B4FB-4967-BF6E-1BF5BFA9B694}"/>
    <dgm:cxn modelId="{D27FD39B-4C11-4931-9A40-8BF4B515F0BB}" srcId="{530CA657-E9A9-454D-9BB2-842A2DABF6C7}" destId="{5198DC87-8D60-49E5-AF08-C60EBBFA65F0}" srcOrd="0" destOrd="0" parTransId="{33B522F6-F92B-4696-AF43-A5D76AFB3D1D}" sibTransId="{4F8E016F-BA13-4295-8361-134F4E61CF2D}"/>
    <dgm:cxn modelId="{802D3DE3-BC00-4869-8FAE-7BB892F4D3F8}" type="presOf" srcId="{5198DC87-8D60-49E5-AF08-C60EBBFA65F0}" destId="{9E425EC8-D9D4-4ACA-8D33-DCBB97C50FA5}" srcOrd="0" destOrd="0" presId="urn:microsoft.com/office/officeart/2005/8/layout/hierarchy2"/>
    <dgm:cxn modelId="{4C7B8917-C514-4FDC-968C-369776C683EE}" type="presOf" srcId="{9C1AE869-E0C7-41D8-B001-94B5C9C8BECB}" destId="{4DF8F576-C86B-4898-B968-A61938826A02}" srcOrd="1" destOrd="0" presId="urn:microsoft.com/office/officeart/2005/8/layout/hierarchy2"/>
    <dgm:cxn modelId="{26DD23E5-BE75-44F9-AD48-6425826AF262}" type="presOf" srcId="{6D7219BD-66EF-46E5-AB4C-D5BC423A9242}" destId="{811DB9E4-D87A-4F9B-8252-DFBB0F9AAC50}" srcOrd="0" destOrd="0" presId="urn:microsoft.com/office/officeart/2005/8/layout/hierarchy2"/>
    <dgm:cxn modelId="{2538D3C8-ADF2-489D-9AF1-83577C1F74AA}" srcId="{CE54B232-672C-49D6-85F5-A190D71D0073}" destId="{4E71C77F-C957-4BA3-95B8-C8EF00538765}" srcOrd="1" destOrd="0" parTransId="{4C5DEE14-5482-4082-BE1F-689EBEBC9597}" sibTransId="{AC4863B9-EA67-42CB-AE17-7FEFDB2C21D5}"/>
    <dgm:cxn modelId="{96E10B0E-BBAB-4A46-91F4-F61660D29F04}" type="presOf" srcId="{46025569-F434-43EE-84F2-F42C33668470}" destId="{F269690C-8C52-4A1E-A351-7AE10E88A243}" srcOrd="0" destOrd="0" presId="urn:microsoft.com/office/officeart/2005/8/layout/hierarchy2"/>
    <dgm:cxn modelId="{A752C6C4-743D-4C24-9514-E9F46AF4842E}" type="presOf" srcId="{68D90F6D-E213-40DF-9035-7E1552EBC53B}" destId="{2014FADD-9254-40C8-88DF-00D6946C02D3}" srcOrd="0" destOrd="0" presId="urn:microsoft.com/office/officeart/2005/8/layout/hierarchy2"/>
    <dgm:cxn modelId="{CFB54C67-5843-402C-8907-245082360FCC}" srcId="{5198DC87-8D60-49E5-AF08-C60EBBFA65F0}" destId="{CE54B232-672C-49D6-85F5-A190D71D0073}" srcOrd="2" destOrd="0" parTransId="{956EB565-ED6E-4F95-BCF1-86DFBE1A1A05}" sibTransId="{F8D7923C-3F75-4527-BBED-CB59AD2C8554}"/>
    <dgm:cxn modelId="{8529D0D5-589D-4846-BD78-297150D2D315}" type="presOf" srcId="{956EB565-ED6E-4F95-BCF1-86DFBE1A1A05}" destId="{4D0C2DE0-65E5-4DE2-A4A6-A820E1C3F1E2}" srcOrd="1" destOrd="0" presId="urn:microsoft.com/office/officeart/2005/8/layout/hierarchy2"/>
    <dgm:cxn modelId="{87E13F16-55CA-4789-88C9-9DC446710E0D}" type="presOf" srcId="{4E71C77F-C957-4BA3-95B8-C8EF00538765}" destId="{8B2D225A-9997-473C-9912-6BA31C4838BF}" srcOrd="0" destOrd="0" presId="urn:microsoft.com/office/officeart/2005/8/layout/hierarchy2"/>
    <dgm:cxn modelId="{DAC8F215-3555-4928-B26A-990273BCA8DC}" srcId="{FD5073DA-E23E-4D44-978E-5ED61D0466F2}" destId="{530CA657-E9A9-454D-9BB2-842A2DABF6C7}" srcOrd="0" destOrd="0" parTransId="{D7CFBBDC-33C3-42D5-9C69-15C25F268402}" sibTransId="{24F56CC0-E54C-4729-8DA5-0974F17548EF}"/>
    <dgm:cxn modelId="{A2A1B410-BAF9-4FB0-8654-BB11FD18E4D6}" type="presOf" srcId="{6D7219BD-66EF-46E5-AB4C-D5BC423A9242}" destId="{CB688CAE-535D-432E-B50E-7F18F38C8FC4}" srcOrd="1" destOrd="0" presId="urn:microsoft.com/office/officeart/2005/8/layout/hierarchy2"/>
    <dgm:cxn modelId="{1AA6365C-0F4E-42E1-9E54-34E110C6BD8F}" type="presOf" srcId="{80FF6BF9-E950-4852-9D7F-831441921BB1}" destId="{84EF94C5-6297-4F17-9389-8213F2497304}" srcOrd="0" destOrd="0" presId="urn:microsoft.com/office/officeart/2005/8/layout/hierarchy2"/>
    <dgm:cxn modelId="{D86F69DA-1C97-401D-B475-883764A369F4}" type="presOf" srcId="{FD5073DA-E23E-4D44-978E-5ED61D0466F2}" destId="{1E4ADD89-20AD-48AE-AE83-5C524E30FE0A}" srcOrd="0" destOrd="0" presId="urn:microsoft.com/office/officeart/2005/8/layout/hierarchy2"/>
    <dgm:cxn modelId="{43C46609-27CC-4252-A6AF-C2C3603D2DD8}" type="presOf" srcId="{0B007512-C81D-4F67-9BD4-BE7150334DE2}" destId="{80FEF95A-9BC7-4D8E-B4C8-9573DCE6323B}" srcOrd="0" destOrd="0" presId="urn:microsoft.com/office/officeart/2005/8/layout/hierarchy2"/>
    <dgm:cxn modelId="{F313013D-D917-4E39-BBC9-276A5AAAC368}" type="presOf" srcId="{0EF3CFB3-5B97-4C97-B9ED-33B227FA6CF9}" destId="{77E882AB-EA3A-4109-AC7D-AB344D207BD0}" srcOrd="0" destOrd="0" presId="urn:microsoft.com/office/officeart/2005/8/layout/hierarchy2"/>
    <dgm:cxn modelId="{69168F5C-1CBA-49F5-A3F2-96188BFB57DE}" type="presOf" srcId="{3F8C5285-500C-41B9-AE19-05591F223E8A}" destId="{592E7E43-DF96-446C-9462-A51427C9F662}" srcOrd="1" destOrd="0" presId="urn:microsoft.com/office/officeart/2005/8/layout/hierarchy2"/>
    <dgm:cxn modelId="{36A5677D-8E50-4EF4-B94B-1FD3B27AEAE9}" type="presOf" srcId="{DE95E903-5069-4ACD-BDC2-1CAF27BC52E8}" destId="{94DF94B6-C340-4B4B-94FE-417471EA074E}" srcOrd="1" destOrd="0" presId="urn:microsoft.com/office/officeart/2005/8/layout/hierarchy2"/>
    <dgm:cxn modelId="{D50FB135-4945-4EA3-9F76-9BA444CB37AA}" srcId="{554D20C0-A83A-4453-8175-893F24DD373E}" destId="{C1422A02-90B1-41C6-802A-1B941E55D05C}" srcOrd="1" destOrd="0" parTransId="{3F8C5285-500C-41B9-AE19-05591F223E8A}" sibTransId="{84C107B0-0F73-43BA-95DF-AC8B85B28256}"/>
    <dgm:cxn modelId="{B68B531E-E7EA-4628-B576-241C6D077CD9}" srcId="{5198DC87-8D60-49E5-AF08-C60EBBFA65F0}" destId="{554D20C0-A83A-4453-8175-893F24DD373E}" srcOrd="0" destOrd="0" parTransId="{F2C047E4-CCD3-4F85-9CB1-41A9528F19E5}" sibTransId="{5D6267B5-164A-42ED-9D33-124EC359E5DC}"/>
    <dgm:cxn modelId="{CA375AB1-31CD-48C4-80F5-0CDC66E1DF97}" type="presOf" srcId="{530CA657-E9A9-454D-9BB2-842A2DABF6C7}" destId="{31403B37-8E44-47E0-A131-D6A3C25CE468}" srcOrd="0" destOrd="0" presId="urn:microsoft.com/office/officeart/2005/8/layout/hierarchy2"/>
    <dgm:cxn modelId="{7B7D8CC5-9E5A-4490-A794-E2751CCE2F3A}" srcId="{46025569-F434-43EE-84F2-F42C33668470}" destId="{80FF6BF9-E950-4852-9D7F-831441921BB1}" srcOrd="0" destOrd="0" parTransId="{68D90F6D-E213-40DF-9035-7E1552EBC53B}" sibTransId="{50A353B8-87CF-43DD-8381-0CFB6F4CB8EB}"/>
    <dgm:cxn modelId="{6366006A-7955-4151-97B3-F7BC70D2E7F3}" srcId="{554D20C0-A83A-4453-8175-893F24DD373E}" destId="{EA9F977C-0109-4317-956F-5C843CC789B9}" srcOrd="0" destOrd="0" parTransId="{0EF3CFB3-5B97-4C97-B9ED-33B227FA6CF9}" sibTransId="{106D13BA-13D9-4C69-B8DB-F568B3C92C99}"/>
    <dgm:cxn modelId="{0A49DA78-1A39-4B35-B113-E396AF17600C}" type="presOf" srcId="{4C5DEE14-5482-4082-BE1F-689EBEBC9597}" destId="{F1A7399D-EFD2-46AA-B751-B10DD0A57269}" srcOrd="1" destOrd="0" presId="urn:microsoft.com/office/officeart/2005/8/layout/hierarchy2"/>
    <dgm:cxn modelId="{234870FD-84E7-48C1-B424-C25808C42E55}" type="presOf" srcId="{33B522F6-F92B-4696-AF43-A5D76AFB3D1D}" destId="{CE5FBC31-ED4F-439F-B04D-EDBEB041B9F7}" srcOrd="1" destOrd="0" presId="urn:microsoft.com/office/officeart/2005/8/layout/hierarchy2"/>
    <dgm:cxn modelId="{750518C2-AC54-4930-ACC2-D8CE26331457}" type="presOf" srcId="{68D90F6D-E213-40DF-9035-7E1552EBC53B}" destId="{99B8AC84-C81A-4ADE-957E-A25F30996963}" srcOrd="1" destOrd="0" presId="urn:microsoft.com/office/officeart/2005/8/layout/hierarchy2"/>
    <dgm:cxn modelId="{44E56C21-624B-4B52-92DB-20607993789F}" type="presOf" srcId="{33B522F6-F92B-4696-AF43-A5D76AFB3D1D}" destId="{5980FB12-E89E-4515-91B0-7743213AEB97}" srcOrd="0" destOrd="0" presId="urn:microsoft.com/office/officeart/2005/8/layout/hierarchy2"/>
    <dgm:cxn modelId="{0F7776F9-903D-4BBE-90D0-4108F1C88632}" type="presOf" srcId="{C1422A02-90B1-41C6-802A-1B941E55D05C}" destId="{EC1A3B67-4FC1-4044-969B-EB1650A0AB3E}" srcOrd="0" destOrd="0" presId="urn:microsoft.com/office/officeart/2005/8/layout/hierarchy2"/>
    <dgm:cxn modelId="{7D12FAC9-39E2-4753-AB0F-5E0634BD15A9}" type="presParOf" srcId="{1E4ADD89-20AD-48AE-AE83-5C524E30FE0A}" destId="{0AB9085C-736B-478B-BE9D-44444EFC71DB}" srcOrd="0" destOrd="0" presId="urn:microsoft.com/office/officeart/2005/8/layout/hierarchy2"/>
    <dgm:cxn modelId="{4429EB4D-98F3-4F0D-A805-52FE7C776AE6}" type="presParOf" srcId="{0AB9085C-736B-478B-BE9D-44444EFC71DB}" destId="{31403B37-8E44-47E0-A131-D6A3C25CE468}" srcOrd="0" destOrd="0" presId="urn:microsoft.com/office/officeart/2005/8/layout/hierarchy2"/>
    <dgm:cxn modelId="{8B417CAA-AE7C-43FC-A38F-8011E45ABA5B}" type="presParOf" srcId="{0AB9085C-736B-478B-BE9D-44444EFC71DB}" destId="{2567FC27-B2B8-4436-B0A4-7E26E8F15F9B}" srcOrd="1" destOrd="0" presId="urn:microsoft.com/office/officeart/2005/8/layout/hierarchy2"/>
    <dgm:cxn modelId="{FA5AF47B-CB2F-4A96-A5B8-BE7F10693605}" type="presParOf" srcId="{2567FC27-B2B8-4436-B0A4-7E26E8F15F9B}" destId="{5980FB12-E89E-4515-91B0-7743213AEB97}" srcOrd="0" destOrd="0" presId="urn:microsoft.com/office/officeart/2005/8/layout/hierarchy2"/>
    <dgm:cxn modelId="{72CD5BAD-7655-4E69-8673-E2FC0FDCBCD7}" type="presParOf" srcId="{5980FB12-E89E-4515-91B0-7743213AEB97}" destId="{CE5FBC31-ED4F-439F-B04D-EDBEB041B9F7}" srcOrd="0" destOrd="0" presId="urn:microsoft.com/office/officeart/2005/8/layout/hierarchy2"/>
    <dgm:cxn modelId="{9CDD13E0-B632-4283-B51B-7AED1F97398F}" type="presParOf" srcId="{2567FC27-B2B8-4436-B0A4-7E26E8F15F9B}" destId="{905D380D-73BB-4DDC-B96B-AAC0E377D8B8}" srcOrd="1" destOrd="0" presId="urn:microsoft.com/office/officeart/2005/8/layout/hierarchy2"/>
    <dgm:cxn modelId="{926EA707-5367-46DA-AB2D-EE6B86578F53}" type="presParOf" srcId="{905D380D-73BB-4DDC-B96B-AAC0E377D8B8}" destId="{9E425EC8-D9D4-4ACA-8D33-DCBB97C50FA5}" srcOrd="0" destOrd="0" presId="urn:microsoft.com/office/officeart/2005/8/layout/hierarchy2"/>
    <dgm:cxn modelId="{01538126-B288-463A-B6EF-B8658A1F7225}" type="presParOf" srcId="{905D380D-73BB-4DDC-B96B-AAC0E377D8B8}" destId="{DBC5BD91-A292-498D-B0B4-6CA6400BCCC6}" srcOrd="1" destOrd="0" presId="urn:microsoft.com/office/officeart/2005/8/layout/hierarchy2"/>
    <dgm:cxn modelId="{2815ADD5-2AA2-4445-A561-06FD815A6160}" type="presParOf" srcId="{DBC5BD91-A292-498D-B0B4-6CA6400BCCC6}" destId="{3B8A3590-2145-431C-9639-0AF2949E9A6F}" srcOrd="0" destOrd="0" presId="urn:microsoft.com/office/officeart/2005/8/layout/hierarchy2"/>
    <dgm:cxn modelId="{8B3ED4C3-E394-4BA6-82B9-A6F4925DB902}" type="presParOf" srcId="{3B8A3590-2145-431C-9639-0AF2949E9A6F}" destId="{CCDE4237-C78D-44B9-B983-9251E677B6D0}" srcOrd="0" destOrd="0" presId="urn:microsoft.com/office/officeart/2005/8/layout/hierarchy2"/>
    <dgm:cxn modelId="{41B0607B-6709-439B-9110-F0EBA250DD63}" type="presParOf" srcId="{DBC5BD91-A292-498D-B0B4-6CA6400BCCC6}" destId="{FD2F9715-2635-4938-9649-1FBD23B4F19E}" srcOrd="1" destOrd="0" presId="urn:microsoft.com/office/officeart/2005/8/layout/hierarchy2"/>
    <dgm:cxn modelId="{1676A8FC-A7C7-4FA1-A026-3E0CCE9C3B0F}" type="presParOf" srcId="{FD2F9715-2635-4938-9649-1FBD23B4F19E}" destId="{3A48503F-8509-42D8-AB1B-4E39AA32566C}" srcOrd="0" destOrd="0" presId="urn:microsoft.com/office/officeart/2005/8/layout/hierarchy2"/>
    <dgm:cxn modelId="{5696CECC-E93B-499B-8F30-3603248A12D6}" type="presParOf" srcId="{FD2F9715-2635-4938-9649-1FBD23B4F19E}" destId="{4F53F16D-8646-4C93-AF64-93A1AD411EC5}" srcOrd="1" destOrd="0" presId="urn:microsoft.com/office/officeart/2005/8/layout/hierarchy2"/>
    <dgm:cxn modelId="{BFC83D61-39BD-4B4D-BF6E-0BAAB3C9B02C}" type="presParOf" srcId="{4F53F16D-8646-4C93-AF64-93A1AD411EC5}" destId="{77E882AB-EA3A-4109-AC7D-AB344D207BD0}" srcOrd="0" destOrd="0" presId="urn:microsoft.com/office/officeart/2005/8/layout/hierarchy2"/>
    <dgm:cxn modelId="{00B42753-3EF5-4C5F-8A78-F7CA5979B1D0}" type="presParOf" srcId="{77E882AB-EA3A-4109-AC7D-AB344D207BD0}" destId="{DD6084DB-14A0-43ED-9AE7-2DE0523DFD29}" srcOrd="0" destOrd="0" presId="urn:microsoft.com/office/officeart/2005/8/layout/hierarchy2"/>
    <dgm:cxn modelId="{42BBAAD0-2DC8-4B3B-BD9F-B3F28843D559}" type="presParOf" srcId="{4F53F16D-8646-4C93-AF64-93A1AD411EC5}" destId="{F4978817-5A35-4CF3-B45E-751BB3A04DED}" srcOrd="1" destOrd="0" presId="urn:microsoft.com/office/officeart/2005/8/layout/hierarchy2"/>
    <dgm:cxn modelId="{33D4835C-EECB-4356-973E-57C7D8566BBE}" type="presParOf" srcId="{F4978817-5A35-4CF3-B45E-751BB3A04DED}" destId="{FC6F5DE8-05CA-4D7B-B10E-A12753F6AFA5}" srcOrd="0" destOrd="0" presId="urn:microsoft.com/office/officeart/2005/8/layout/hierarchy2"/>
    <dgm:cxn modelId="{3F4AFB60-0A5E-4B43-8E17-159F1B8F94C2}" type="presParOf" srcId="{F4978817-5A35-4CF3-B45E-751BB3A04DED}" destId="{23223EFC-FD2E-41F6-9302-D5028A68BEF9}" srcOrd="1" destOrd="0" presId="urn:microsoft.com/office/officeart/2005/8/layout/hierarchy2"/>
    <dgm:cxn modelId="{7A9A13EC-4E9F-4BBF-B720-6DF8F1790A99}" type="presParOf" srcId="{4F53F16D-8646-4C93-AF64-93A1AD411EC5}" destId="{0BB9D6EC-61A3-4584-8D28-50A806F51806}" srcOrd="2" destOrd="0" presId="urn:microsoft.com/office/officeart/2005/8/layout/hierarchy2"/>
    <dgm:cxn modelId="{A268BAAF-287D-4223-8AF4-3B24DD47F10D}" type="presParOf" srcId="{0BB9D6EC-61A3-4584-8D28-50A806F51806}" destId="{592E7E43-DF96-446C-9462-A51427C9F662}" srcOrd="0" destOrd="0" presId="urn:microsoft.com/office/officeart/2005/8/layout/hierarchy2"/>
    <dgm:cxn modelId="{48D9972A-8352-4B43-9963-AE5041D435E5}" type="presParOf" srcId="{4F53F16D-8646-4C93-AF64-93A1AD411EC5}" destId="{6E70B807-8FE4-4A29-8087-6968D672982D}" srcOrd="3" destOrd="0" presId="urn:microsoft.com/office/officeart/2005/8/layout/hierarchy2"/>
    <dgm:cxn modelId="{64C0399B-03EC-4704-AF3B-09871A0B01B3}" type="presParOf" srcId="{6E70B807-8FE4-4A29-8087-6968D672982D}" destId="{EC1A3B67-4FC1-4044-969B-EB1650A0AB3E}" srcOrd="0" destOrd="0" presId="urn:microsoft.com/office/officeart/2005/8/layout/hierarchy2"/>
    <dgm:cxn modelId="{79481905-34B8-4EFC-905D-6579B54FE0C4}" type="presParOf" srcId="{6E70B807-8FE4-4A29-8087-6968D672982D}" destId="{94D3DBAB-4503-4FBF-AE82-9A44A3AE68EC}" srcOrd="1" destOrd="0" presId="urn:microsoft.com/office/officeart/2005/8/layout/hierarchy2"/>
    <dgm:cxn modelId="{F7A4C178-B439-4E29-B90F-93D1097F9BDC}" type="presParOf" srcId="{DBC5BD91-A292-498D-B0B4-6CA6400BCCC6}" destId="{9FBFAB87-6FF5-42FD-A75F-D01548571CF3}" srcOrd="2" destOrd="0" presId="urn:microsoft.com/office/officeart/2005/8/layout/hierarchy2"/>
    <dgm:cxn modelId="{B3FC8540-2BF0-4E9F-895A-26BE465A490A}" type="presParOf" srcId="{9FBFAB87-6FF5-42FD-A75F-D01548571CF3}" destId="{94DF94B6-C340-4B4B-94FE-417471EA074E}" srcOrd="0" destOrd="0" presId="urn:microsoft.com/office/officeart/2005/8/layout/hierarchy2"/>
    <dgm:cxn modelId="{0A5FD9CD-ED29-4A44-A245-E77B06483FDC}" type="presParOf" srcId="{DBC5BD91-A292-498D-B0B4-6CA6400BCCC6}" destId="{75D138EB-0651-494D-8F5D-827F977D47C8}" srcOrd="3" destOrd="0" presId="urn:microsoft.com/office/officeart/2005/8/layout/hierarchy2"/>
    <dgm:cxn modelId="{0BA7EE74-72B2-4100-9C32-555D149219B1}" type="presParOf" srcId="{75D138EB-0651-494D-8F5D-827F977D47C8}" destId="{F269690C-8C52-4A1E-A351-7AE10E88A243}" srcOrd="0" destOrd="0" presId="urn:microsoft.com/office/officeart/2005/8/layout/hierarchy2"/>
    <dgm:cxn modelId="{296732F0-A010-4C7B-80FC-B4401E48F55A}" type="presParOf" srcId="{75D138EB-0651-494D-8F5D-827F977D47C8}" destId="{C84A7247-3F52-4CF0-9D0D-7A7C13C10598}" srcOrd="1" destOrd="0" presId="urn:microsoft.com/office/officeart/2005/8/layout/hierarchy2"/>
    <dgm:cxn modelId="{4B134B2A-8A98-4937-A260-89CFB80597AA}" type="presParOf" srcId="{C84A7247-3F52-4CF0-9D0D-7A7C13C10598}" destId="{2014FADD-9254-40C8-88DF-00D6946C02D3}" srcOrd="0" destOrd="0" presId="urn:microsoft.com/office/officeart/2005/8/layout/hierarchy2"/>
    <dgm:cxn modelId="{7F6E375F-E382-440A-BEC0-4B6FAFD88431}" type="presParOf" srcId="{2014FADD-9254-40C8-88DF-00D6946C02D3}" destId="{99B8AC84-C81A-4ADE-957E-A25F30996963}" srcOrd="0" destOrd="0" presId="urn:microsoft.com/office/officeart/2005/8/layout/hierarchy2"/>
    <dgm:cxn modelId="{88FC8D1A-3546-4608-8407-5FD8E43985A3}" type="presParOf" srcId="{C84A7247-3F52-4CF0-9D0D-7A7C13C10598}" destId="{8FE629EB-4395-461C-B32D-533215EFBBA4}" srcOrd="1" destOrd="0" presId="urn:microsoft.com/office/officeart/2005/8/layout/hierarchy2"/>
    <dgm:cxn modelId="{B2C03028-0FD1-4AE0-893B-CD961CCCE79C}" type="presParOf" srcId="{8FE629EB-4395-461C-B32D-533215EFBBA4}" destId="{84EF94C5-6297-4F17-9389-8213F2497304}" srcOrd="0" destOrd="0" presId="urn:microsoft.com/office/officeart/2005/8/layout/hierarchy2"/>
    <dgm:cxn modelId="{DA63BC9E-5EA2-40AA-8605-5B45AE331446}" type="presParOf" srcId="{8FE629EB-4395-461C-B32D-533215EFBBA4}" destId="{E2E05E50-5614-48B3-8848-F6F9FC53A549}" srcOrd="1" destOrd="0" presId="urn:microsoft.com/office/officeart/2005/8/layout/hierarchy2"/>
    <dgm:cxn modelId="{24C28450-3CEA-4A01-9F78-0955EABC772E}" type="presParOf" srcId="{C84A7247-3F52-4CF0-9D0D-7A7C13C10598}" destId="{811DB9E4-D87A-4F9B-8252-DFBB0F9AAC50}" srcOrd="2" destOrd="0" presId="urn:microsoft.com/office/officeart/2005/8/layout/hierarchy2"/>
    <dgm:cxn modelId="{C5224A92-3C4E-431A-859F-9A3AD2B94151}" type="presParOf" srcId="{811DB9E4-D87A-4F9B-8252-DFBB0F9AAC50}" destId="{CB688CAE-535D-432E-B50E-7F18F38C8FC4}" srcOrd="0" destOrd="0" presId="urn:microsoft.com/office/officeart/2005/8/layout/hierarchy2"/>
    <dgm:cxn modelId="{141F223C-C803-4B14-916E-F68F1F937769}" type="presParOf" srcId="{C84A7247-3F52-4CF0-9D0D-7A7C13C10598}" destId="{7E2E1B1F-70D0-433D-867D-1D59D639BFA5}" srcOrd="3" destOrd="0" presId="urn:microsoft.com/office/officeart/2005/8/layout/hierarchy2"/>
    <dgm:cxn modelId="{B0F79385-4C31-4870-BD49-3AFB3B93EFA4}" type="presParOf" srcId="{7E2E1B1F-70D0-433D-867D-1D59D639BFA5}" destId="{612FBF8B-8263-4329-B58F-DE9DEF754203}" srcOrd="0" destOrd="0" presId="urn:microsoft.com/office/officeart/2005/8/layout/hierarchy2"/>
    <dgm:cxn modelId="{E21FBD42-CF5E-449F-A450-CB39848C9675}" type="presParOf" srcId="{7E2E1B1F-70D0-433D-867D-1D59D639BFA5}" destId="{D1CE2BCB-7972-490F-A526-41B7CCBC07A2}" srcOrd="1" destOrd="0" presId="urn:microsoft.com/office/officeart/2005/8/layout/hierarchy2"/>
    <dgm:cxn modelId="{90C8ECEB-EA7B-4323-8E9C-BC119E7182C4}" type="presParOf" srcId="{DBC5BD91-A292-498D-B0B4-6CA6400BCCC6}" destId="{1E57B732-A0B7-4CE3-B987-5F2042FE1BCA}" srcOrd="4" destOrd="0" presId="urn:microsoft.com/office/officeart/2005/8/layout/hierarchy2"/>
    <dgm:cxn modelId="{125EF6AA-55B2-44B7-9BD2-544F17F43665}" type="presParOf" srcId="{1E57B732-A0B7-4CE3-B987-5F2042FE1BCA}" destId="{4D0C2DE0-65E5-4DE2-A4A6-A820E1C3F1E2}" srcOrd="0" destOrd="0" presId="urn:microsoft.com/office/officeart/2005/8/layout/hierarchy2"/>
    <dgm:cxn modelId="{DBE5D10C-E297-4265-B8B3-F8B67EE48166}" type="presParOf" srcId="{DBC5BD91-A292-498D-B0B4-6CA6400BCCC6}" destId="{B4BA0E69-7433-45EF-A914-20D9DB73D628}" srcOrd="5" destOrd="0" presId="urn:microsoft.com/office/officeart/2005/8/layout/hierarchy2"/>
    <dgm:cxn modelId="{5A8E5676-EC98-46AD-BE29-10F451B4CD3C}" type="presParOf" srcId="{B4BA0E69-7433-45EF-A914-20D9DB73D628}" destId="{1F03D1C0-D28A-4325-97B9-E5A8549DEC66}" srcOrd="0" destOrd="0" presId="urn:microsoft.com/office/officeart/2005/8/layout/hierarchy2"/>
    <dgm:cxn modelId="{39459188-D669-4EDC-8B14-522DAF4E51FC}" type="presParOf" srcId="{B4BA0E69-7433-45EF-A914-20D9DB73D628}" destId="{89AEB53A-1179-43F4-976C-FC14C678DD17}" srcOrd="1" destOrd="0" presId="urn:microsoft.com/office/officeart/2005/8/layout/hierarchy2"/>
    <dgm:cxn modelId="{0C112B91-14FD-40E9-AB14-B906B822577F}" type="presParOf" srcId="{89AEB53A-1179-43F4-976C-FC14C678DD17}" destId="{9CE79787-26A4-4602-98CA-F8ED61E3C310}" srcOrd="0" destOrd="0" presId="urn:microsoft.com/office/officeart/2005/8/layout/hierarchy2"/>
    <dgm:cxn modelId="{E420C71F-CF6B-43F5-BBB0-704CF59AFC09}" type="presParOf" srcId="{9CE79787-26A4-4602-98CA-F8ED61E3C310}" destId="{4DF8F576-C86B-4898-B968-A61938826A02}" srcOrd="0" destOrd="0" presId="urn:microsoft.com/office/officeart/2005/8/layout/hierarchy2"/>
    <dgm:cxn modelId="{6D2121A1-2C21-492D-80DA-2CF0275C13E0}" type="presParOf" srcId="{89AEB53A-1179-43F4-976C-FC14C678DD17}" destId="{B145543F-D576-4D10-B9A8-64872C50EAD4}" srcOrd="1" destOrd="0" presId="urn:microsoft.com/office/officeart/2005/8/layout/hierarchy2"/>
    <dgm:cxn modelId="{47638ADA-306E-4AC7-B45A-B49D202F11EB}" type="presParOf" srcId="{B145543F-D576-4D10-B9A8-64872C50EAD4}" destId="{80FEF95A-9BC7-4D8E-B4C8-9573DCE6323B}" srcOrd="0" destOrd="0" presId="urn:microsoft.com/office/officeart/2005/8/layout/hierarchy2"/>
    <dgm:cxn modelId="{5D8128E1-C4A2-41F5-B5C5-36A3AE82DB53}" type="presParOf" srcId="{B145543F-D576-4D10-B9A8-64872C50EAD4}" destId="{6FB3F1D6-51F3-4FBC-B919-EAA9908FF627}" srcOrd="1" destOrd="0" presId="urn:microsoft.com/office/officeart/2005/8/layout/hierarchy2"/>
    <dgm:cxn modelId="{E3D198C1-BBF9-4552-8DF9-90D3C677906D}" type="presParOf" srcId="{89AEB53A-1179-43F4-976C-FC14C678DD17}" destId="{B169597D-689C-4D18-9356-A8CFB6FF670F}" srcOrd="2" destOrd="0" presId="urn:microsoft.com/office/officeart/2005/8/layout/hierarchy2"/>
    <dgm:cxn modelId="{4E4E3D67-EFB8-45B5-961C-30CB772EF0A4}" type="presParOf" srcId="{B169597D-689C-4D18-9356-A8CFB6FF670F}" destId="{F1A7399D-EFD2-46AA-B751-B10DD0A57269}" srcOrd="0" destOrd="0" presId="urn:microsoft.com/office/officeart/2005/8/layout/hierarchy2"/>
    <dgm:cxn modelId="{63457D29-87A7-471B-9799-AAB647E14A0E}" type="presParOf" srcId="{89AEB53A-1179-43F4-976C-FC14C678DD17}" destId="{6FA010B6-32F6-4DE8-AFAD-07ADCB49586D}" srcOrd="3" destOrd="0" presId="urn:microsoft.com/office/officeart/2005/8/layout/hierarchy2"/>
    <dgm:cxn modelId="{EE273D1C-4DF9-4B23-BF0C-13E2BB076D91}" type="presParOf" srcId="{6FA010B6-32F6-4DE8-AFAD-07ADCB49586D}" destId="{8B2D225A-9997-473C-9912-6BA31C4838BF}" srcOrd="0" destOrd="0" presId="urn:microsoft.com/office/officeart/2005/8/layout/hierarchy2"/>
    <dgm:cxn modelId="{EA6ABF9B-9025-4ADE-A64B-293FA66D1AB7}" type="presParOf" srcId="{6FA010B6-32F6-4DE8-AFAD-07ADCB49586D}" destId="{B6A41CB9-8B1A-4FC6-A963-DD1F14A295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5073DA-E23E-4D44-978E-5ED61D0466F2}" type="doc">
      <dgm:prSet loTypeId="urn:microsoft.com/office/officeart/2005/8/layout/hierarchy2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de-DE"/>
        </a:p>
      </dgm:t>
    </dgm:pt>
    <dgm:pt modelId="{530CA657-E9A9-454D-9BB2-842A2DABF6C7}">
      <dgm:prSet phldrT="[Text]"/>
      <dgm:spPr/>
      <dgm:t>
        <a:bodyPr/>
        <a:lstStyle/>
        <a:p>
          <a:r>
            <a:rPr lang="de-DE" dirty="0"/>
            <a:t>Barrieren</a:t>
          </a:r>
        </a:p>
      </dgm:t>
    </dgm:pt>
    <dgm:pt modelId="{D7CFBBDC-33C3-42D5-9C69-15C25F268402}" type="parTrans" cxnId="{DAC8F215-3555-4928-B26A-990273BCA8DC}">
      <dgm:prSet/>
      <dgm:spPr/>
      <dgm:t>
        <a:bodyPr/>
        <a:lstStyle/>
        <a:p>
          <a:endParaRPr lang="de-DE"/>
        </a:p>
      </dgm:t>
    </dgm:pt>
    <dgm:pt modelId="{24F56CC0-E54C-4729-8DA5-0974F17548EF}" type="sibTrans" cxnId="{DAC8F215-3555-4928-B26A-990273BCA8DC}">
      <dgm:prSet/>
      <dgm:spPr/>
      <dgm:t>
        <a:bodyPr/>
        <a:lstStyle/>
        <a:p>
          <a:endParaRPr lang="de-DE"/>
        </a:p>
      </dgm:t>
    </dgm:pt>
    <dgm:pt modelId="{5198DC87-8D60-49E5-AF08-C60EBBFA65F0}">
      <dgm:prSet phldrT="[Text]"/>
      <dgm:spPr/>
      <dgm:t>
        <a:bodyPr/>
        <a:lstStyle/>
        <a:p>
          <a:r>
            <a:rPr lang="de-DE" dirty="0" smtClean="0"/>
            <a:t>Extern</a:t>
          </a:r>
          <a:endParaRPr lang="de-DE" dirty="0"/>
        </a:p>
      </dgm:t>
    </dgm:pt>
    <dgm:pt modelId="{33B522F6-F92B-4696-AF43-A5D76AFB3D1D}" type="parTrans" cxnId="{D27FD39B-4C11-4931-9A40-8BF4B515F0BB}">
      <dgm:prSet/>
      <dgm:spPr/>
      <dgm:t>
        <a:bodyPr/>
        <a:lstStyle/>
        <a:p>
          <a:endParaRPr lang="de-DE"/>
        </a:p>
      </dgm:t>
    </dgm:pt>
    <dgm:pt modelId="{4F8E016F-BA13-4295-8361-134F4E61CF2D}" type="sibTrans" cxnId="{D27FD39B-4C11-4931-9A40-8BF4B515F0BB}">
      <dgm:prSet/>
      <dgm:spPr/>
      <dgm:t>
        <a:bodyPr/>
        <a:lstStyle/>
        <a:p>
          <a:endParaRPr lang="de-DE"/>
        </a:p>
      </dgm:t>
    </dgm:pt>
    <dgm:pt modelId="{46025569-F434-43EE-84F2-F42C33668470}">
      <dgm:prSet phldrT="[Text]"/>
      <dgm:spPr/>
      <dgm:t>
        <a:bodyPr/>
        <a:lstStyle/>
        <a:p>
          <a:r>
            <a:rPr lang="de-DE" dirty="0" smtClean="0"/>
            <a:t>Bezugsgruppen</a:t>
          </a:r>
          <a:endParaRPr lang="de-DE" dirty="0"/>
        </a:p>
      </dgm:t>
    </dgm:pt>
    <dgm:pt modelId="{DE95E903-5069-4ACD-BDC2-1CAF27BC52E8}" type="parTrans" cxnId="{9AE25BDE-B277-43E9-85E0-42BACD40A24E}">
      <dgm:prSet/>
      <dgm:spPr/>
      <dgm:t>
        <a:bodyPr/>
        <a:lstStyle/>
        <a:p>
          <a:endParaRPr lang="de-DE"/>
        </a:p>
      </dgm:t>
    </dgm:pt>
    <dgm:pt modelId="{8A75F9A6-B4FB-4967-BF6E-1BF5BFA9B694}" type="sibTrans" cxnId="{9AE25BDE-B277-43E9-85E0-42BACD40A24E}">
      <dgm:prSet/>
      <dgm:spPr/>
      <dgm:t>
        <a:bodyPr/>
        <a:lstStyle/>
        <a:p>
          <a:endParaRPr lang="de-DE"/>
        </a:p>
      </dgm:t>
    </dgm:pt>
    <dgm:pt modelId="{80FF6BF9-E950-4852-9D7F-831441921BB1}">
      <dgm:prSet/>
      <dgm:spPr/>
      <dgm:t>
        <a:bodyPr/>
        <a:lstStyle/>
        <a:p>
          <a:r>
            <a:rPr lang="de-DE" dirty="0" smtClean="0"/>
            <a:t>Innovatoren</a:t>
          </a:r>
          <a:endParaRPr lang="de-DE" dirty="0"/>
        </a:p>
      </dgm:t>
    </dgm:pt>
    <dgm:pt modelId="{68D90F6D-E213-40DF-9035-7E1552EBC53B}" type="parTrans" cxnId="{7B7D8CC5-9E5A-4490-A794-E2751CCE2F3A}">
      <dgm:prSet/>
      <dgm:spPr/>
      <dgm:t>
        <a:bodyPr/>
        <a:lstStyle/>
        <a:p>
          <a:endParaRPr lang="de-DE"/>
        </a:p>
      </dgm:t>
    </dgm:pt>
    <dgm:pt modelId="{50A353B8-87CF-43DD-8381-0CFB6F4CB8EB}" type="sibTrans" cxnId="{7B7D8CC5-9E5A-4490-A794-E2751CCE2F3A}">
      <dgm:prSet/>
      <dgm:spPr/>
      <dgm:t>
        <a:bodyPr/>
        <a:lstStyle/>
        <a:p>
          <a:endParaRPr lang="de-DE"/>
        </a:p>
      </dgm:t>
    </dgm:pt>
    <dgm:pt modelId="{FA84804D-5447-4B68-A006-43C996F2BDFA}">
      <dgm:prSet/>
      <dgm:spPr/>
      <dgm:t>
        <a:bodyPr/>
        <a:lstStyle/>
        <a:p>
          <a:r>
            <a:rPr lang="de-DE" dirty="0" smtClean="0"/>
            <a:t>Kunden-</a:t>
          </a:r>
          <a:r>
            <a:rPr lang="de-DE" dirty="0" err="1" smtClean="0"/>
            <a:t>bedürfnisse</a:t>
          </a:r>
          <a:endParaRPr lang="de-DE" dirty="0"/>
        </a:p>
      </dgm:t>
    </dgm:pt>
    <dgm:pt modelId="{6D7219BD-66EF-46E5-AB4C-D5BC423A9242}" type="parTrans" cxnId="{5095865A-10D7-43E8-ADDE-1D6A1576B09F}">
      <dgm:prSet/>
      <dgm:spPr/>
      <dgm:t>
        <a:bodyPr/>
        <a:lstStyle/>
        <a:p>
          <a:endParaRPr lang="de-DE"/>
        </a:p>
      </dgm:t>
    </dgm:pt>
    <dgm:pt modelId="{6DC74B05-1FEC-430F-BF95-4D0DD7D010AC}" type="sibTrans" cxnId="{5095865A-10D7-43E8-ADDE-1D6A1576B09F}">
      <dgm:prSet/>
      <dgm:spPr/>
      <dgm:t>
        <a:bodyPr/>
        <a:lstStyle/>
        <a:p>
          <a:endParaRPr lang="de-DE"/>
        </a:p>
      </dgm:t>
    </dgm:pt>
    <dgm:pt modelId="{44C9DD36-2AB9-4EE2-8FF9-F7C9035611B8}">
      <dgm:prSet/>
      <dgm:spPr/>
      <dgm:t>
        <a:bodyPr/>
        <a:lstStyle/>
        <a:p>
          <a:r>
            <a:rPr lang="de-DE" dirty="0"/>
            <a:t>Staatliche </a:t>
          </a:r>
          <a:r>
            <a:rPr lang="de-DE" dirty="0" smtClean="0"/>
            <a:t>Rahmen-</a:t>
          </a:r>
          <a:r>
            <a:rPr lang="de-DE" dirty="0" err="1" smtClean="0"/>
            <a:t>bedingungen</a:t>
          </a:r>
          <a:endParaRPr lang="de-DE" dirty="0"/>
        </a:p>
      </dgm:t>
    </dgm:pt>
    <dgm:pt modelId="{8BC9791E-165C-4B6B-AAF4-7627BA33EF3F}" type="parTrans" cxnId="{C2A7DE39-83AE-4664-AAD9-2B5C3FB2B4B9}">
      <dgm:prSet/>
      <dgm:spPr/>
      <dgm:t>
        <a:bodyPr/>
        <a:lstStyle/>
        <a:p>
          <a:endParaRPr lang="de-DE"/>
        </a:p>
      </dgm:t>
    </dgm:pt>
    <dgm:pt modelId="{FB288ABA-3BC3-48C9-9CF4-22A835D18446}" type="sibTrans" cxnId="{C2A7DE39-83AE-4664-AAD9-2B5C3FB2B4B9}">
      <dgm:prSet/>
      <dgm:spPr/>
      <dgm:t>
        <a:bodyPr/>
        <a:lstStyle/>
        <a:p>
          <a:endParaRPr lang="de-DE"/>
        </a:p>
      </dgm:t>
    </dgm:pt>
    <dgm:pt modelId="{31E6BE1D-DAAC-4D77-9747-F4CBE3311EDF}">
      <dgm:prSet/>
      <dgm:spPr/>
      <dgm:t>
        <a:bodyPr/>
        <a:lstStyle/>
        <a:p>
          <a:r>
            <a:rPr lang="de-DE" dirty="0" smtClean="0"/>
            <a:t>Wettbewerber</a:t>
          </a:r>
          <a:endParaRPr lang="de-DE" dirty="0"/>
        </a:p>
      </dgm:t>
    </dgm:pt>
    <dgm:pt modelId="{9CAAB040-B6A5-44A7-B2B8-B6B85FD5D8A1}" type="parTrans" cxnId="{06281790-CB9C-416C-A6C7-2417BB900BA3}">
      <dgm:prSet/>
      <dgm:spPr/>
      <dgm:t>
        <a:bodyPr/>
        <a:lstStyle/>
        <a:p>
          <a:endParaRPr lang="de-DE"/>
        </a:p>
      </dgm:t>
    </dgm:pt>
    <dgm:pt modelId="{B25F9DDF-33B5-4CF3-89FF-871F17566F37}" type="sibTrans" cxnId="{06281790-CB9C-416C-A6C7-2417BB900BA3}">
      <dgm:prSet/>
      <dgm:spPr/>
      <dgm:t>
        <a:bodyPr/>
        <a:lstStyle/>
        <a:p>
          <a:endParaRPr lang="de-DE"/>
        </a:p>
      </dgm:t>
    </dgm:pt>
    <dgm:pt modelId="{86694D5A-EE65-47C9-9345-6759AAC667BE}">
      <dgm:prSet/>
      <dgm:spPr/>
      <dgm:t>
        <a:bodyPr/>
        <a:lstStyle/>
        <a:p>
          <a:r>
            <a:rPr lang="de-DE" dirty="0" smtClean="0"/>
            <a:t>Standards</a:t>
          </a:r>
          <a:endParaRPr lang="de-DE" dirty="0"/>
        </a:p>
      </dgm:t>
    </dgm:pt>
    <dgm:pt modelId="{4DDDE5FB-A837-460C-8325-9F11570360F2}" type="parTrans" cxnId="{56C2F390-BE3E-4C79-B6A7-7993BEA0C5CD}">
      <dgm:prSet/>
      <dgm:spPr/>
      <dgm:t>
        <a:bodyPr/>
        <a:lstStyle/>
        <a:p>
          <a:endParaRPr lang="de-DE"/>
        </a:p>
      </dgm:t>
    </dgm:pt>
    <dgm:pt modelId="{AF13CD6C-9BA0-4EB4-B9A5-13E135EE1D9C}" type="sibTrans" cxnId="{56C2F390-BE3E-4C79-B6A7-7993BEA0C5CD}">
      <dgm:prSet/>
      <dgm:spPr/>
      <dgm:t>
        <a:bodyPr/>
        <a:lstStyle/>
        <a:p>
          <a:endParaRPr lang="de-DE"/>
        </a:p>
      </dgm:t>
    </dgm:pt>
    <dgm:pt modelId="{43D78FE2-12F7-47F4-8186-88DF26B1B0F1}">
      <dgm:prSet/>
      <dgm:spPr/>
      <dgm:t>
        <a:bodyPr/>
        <a:lstStyle/>
        <a:p>
          <a:r>
            <a:rPr lang="de-DE" smtClean="0"/>
            <a:t>Geistiges Eigentum, Patente</a:t>
          </a:r>
          <a:endParaRPr lang="de-DE"/>
        </a:p>
      </dgm:t>
    </dgm:pt>
    <dgm:pt modelId="{FDD47033-6D25-4189-9933-C16B60C3C1FE}" type="parTrans" cxnId="{38B8465D-938B-4125-B149-33D6C8200E07}">
      <dgm:prSet/>
      <dgm:spPr/>
      <dgm:t>
        <a:bodyPr/>
        <a:lstStyle/>
        <a:p>
          <a:endParaRPr lang="de-DE"/>
        </a:p>
      </dgm:t>
    </dgm:pt>
    <dgm:pt modelId="{099D2F46-0D2B-4039-85D8-7BFAEA347F4E}" type="sibTrans" cxnId="{38B8465D-938B-4125-B149-33D6C8200E07}">
      <dgm:prSet/>
      <dgm:spPr/>
      <dgm:t>
        <a:bodyPr/>
        <a:lstStyle/>
        <a:p>
          <a:endParaRPr lang="de-DE"/>
        </a:p>
      </dgm:t>
    </dgm:pt>
    <dgm:pt modelId="{86D9F6E5-2F40-4096-B181-7951A5634D8C}">
      <dgm:prSet/>
      <dgm:spPr/>
      <dgm:t>
        <a:bodyPr/>
        <a:lstStyle/>
        <a:p>
          <a:r>
            <a:rPr lang="de-DE" dirty="0" smtClean="0"/>
            <a:t>„Ideendiebstahl“</a:t>
          </a:r>
          <a:endParaRPr lang="de-DE" dirty="0"/>
        </a:p>
      </dgm:t>
    </dgm:pt>
    <dgm:pt modelId="{E4749FDD-E1DF-442C-A7CC-2A5FA87EA231}" type="parTrans" cxnId="{C77C05C1-B8D3-46F4-B4D2-3921EAE4DDB8}">
      <dgm:prSet/>
      <dgm:spPr/>
      <dgm:t>
        <a:bodyPr/>
        <a:lstStyle/>
        <a:p>
          <a:endParaRPr lang="de-DE"/>
        </a:p>
      </dgm:t>
    </dgm:pt>
    <dgm:pt modelId="{744CFC26-1D9D-4F0C-92C4-B847D335927E}" type="sibTrans" cxnId="{C77C05C1-B8D3-46F4-B4D2-3921EAE4DDB8}">
      <dgm:prSet/>
      <dgm:spPr/>
      <dgm:t>
        <a:bodyPr/>
        <a:lstStyle/>
        <a:p>
          <a:endParaRPr lang="de-DE"/>
        </a:p>
      </dgm:t>
    </dgm:pt>
    <dgm:pt modelId="{67758674-7F48-42D3-B1D6-DB2B4E1ADC00}">
      <dgm:prSet/>
      <dgm:spPr/>
      <dgm:t>
        <a:bodyPr/>
        <a:lstStyle/>
        <a:p>
          <a:r>
            <a:rPr lang="de-DE" dirty="0" smtClean="0"/>
            <a:t>Bessere Ausstattung, schneller</a:t>
          </a:r>
        </a:p>
      </dgm:t>
    </dgm:pt>
    <dgm:pt modelId="{B4F9AB8C-DB96-40B7-BC98-0609DFB51404}" type="parTrans" cxnId="{348632FD-28F2-4583-A3FB-C4249971E13F}">
      <dgm:prSet/>
      <dgm:spPr/>
      <dgm:t>
        <a:bodyPr/>
        <a:lstStyle/>
        <a:p>
          <a:endParaRPr lang="de-DE"/>
        </a:p>
      </dgm:t>
    </dgm:pt>
    <dgm:pt modelId="{892B2B58-0985-4633-9D60-BB46C6A218D3}" type="sibTrans" cxnId="{348632FD-28F2-4583-A3FB-C4249971E13F}">
      <dgm:prSet/>
      <dgm:spPr/>
      <dgm:t>
        <a:bodyPr/>
        <a:lstStyle/>
        <a:p>
          <a:endParaRPr lang="de-DE"/>
        </a:p>
      </dgm:t>
    </dgm:pt>
    <dgm:pt modelId="{7A8212F0-6C88-49DA-A390-46307158FE46}">
      <dgm:prSet/>
      <dgm:spPr/>
      <dgm:t>
        <a:bodyPr/>
        <a:lstStyle/>
        <a:p>
          <a:r>
            <a:rPr lang="de-DE" dirty="0" smtClean="0"/>
            <a:t>Globalisierung</a:t>
          </a:r>
          <a:endParaRPr lang="de-DE" dirty="0"/>
        </a:p>
      </dgm:t>
    </dgm:pt>
    <dgm:pt modelId="{9794D85E-3B06-424C-B77E-8CF0A0832001}" type="parTrans" cxnId="{0D4876E5-2304-4C1C-B225-25EF5D0EA1C0}">
      <dgm:prSet/>
      <dgm:spPr/>
      <dgm:t>
        <a:bodyPr/>
        <a:lstStyle/>
        <a:p>
          <a:endParaRPr lang="de-DE"/>
        </a:p>
      </dgm:t>
    </dgm:pt>
    <dgm:pt modelId="{58E7500F-3044-4353-95F6-BCEF92C8A965}" type="sibTrans" cxnId="{0D4876E5-2304-4C1C-B225-25EF5D0EA1C0}">
      <dgm:prSet/>
      <dgm:spPr/>
      <dgm:t>
        <a:bodyPr/>
        <a:lstStyle/>
        <a:p>
          <a:endParaRPr lang="de-DE"/>
        </a:p>
      </dgm:t>
    </dgm:pt>
    <dgm:pt modelId="{1E4ADD89-20AD-48AE-AE83-5C524E30FE0A}" type="pres">
      <dgm:prSet presAssocID="{FD5073DA-E23E-4D44-978E-5ED61D0466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AB9085C-736B-478B-BE9D-44444EFC71DB}" type="pres">
      <dgm:prSet presAssocID="{530CA657-E9A9-454D-9BB2-842A2DABF6C7}" presName="root1" presStyleCnt="0"/>
      <dgm:spPr/>
      <dgm:t>
        <a:bodyPr/>
        <a:lstStyle/>
        <a:p>
          <a:endParaRPr lang="de-DE"/>
        </a:p>
      </dgm:t>
    </dgm:pt>
    <dgm:pt modelId="{31403B37-8E44-47E0-A131-D6A3C25CE468}" type="pres">
      <dgm:prSet presAssocID="{530CA657-E9A9-454D-9BB2-842A2DABF6C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67FC27-B2B8-4436-B0A4-7E26E8F15F9B}" type="pres">
      <dgm:prSet presAssocID="{530CA657-E9A9-454D-9BB2-842A2DABF6C7}" presName="level2hierChild" presStyleCnt="0"/>
      <dgm:spPr/>
      <dgm:t>
        <a:bodyPr/>
        <a:lstStyle/>
        <a:p>
          <a:endParaRPr lang="de-DE"/>
        </a:p>
      </dgm:t>
    </dgm:pt>
    <dgm:pt modelId="{5980FB12-E89E-4515-91B0-7743213AEB97}" type="pres">
      <dgm:prSet presAssocID="{33B522F6-F92B-4696-AF43-A5D76AFB3D1D}" presName="conn2-1" presStyleLbl="parChTrans1D2" presStyleIdx="0" presStyleCnt="1"/>
      <dgm:spPr/>
      <dgm:t>
        <a:bodyPr/>
        <a:lstStyle/>
        <a:p>
          <a:endParaRPr lang="de-DE"/>
        </a:p>
      </dgm:t>
    </dgm:pt>
    <dgm:pt modelId="{CE5FBC31-ED4F-439F-B04D-EDBEB041B9F7}" type="pres">
      <dgm:prSet presAssocID="{33B522F6-F92B-4696-AF43-A5D76AFB3D1D}" presName="connTx" presStyleLbl="parChTrans1D2" presStyleIdx="0" presStyleCnt="1"/>
      <dgm:spPr/>
      <dgm:t>
        <a:bodyPr/>
        <a:lstStyle/>
        <a:p>
          <a:endParaRPr lang="de-DE"/>
        </a:p>
      </dgm:t>
    </dgm:pt>
    <dgm:pt modelId="{905D380D-73BB-4DDC-B96B-AAC0E377D8B8}" type="pres">
      <dgm:prSet presAssocID="{5198DC87-8D60-49E5-AF08-C60EBBFA65F0}" presName="root2" presStyleCnt="0"/>
      <dgm:spPr/>
      <dgm:t>
        <a:bodyPr/>
        <a:lstStyle/>
        <a:p>
          <a:endParaRPr lang="de-DE"/>
        </a:p>
      </dgm:t>
    </dgm:pt>
    <dgm:pt modelId="{9E425EC8-D9D4-4ACA-8D33-DCBB97C50FA5}" type="pres">
      <dgm:prSet presAssocID="{5198DC87-8D60-49E5-AF08-C60EBBFA65F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BC5BD91-A292-498D-B0B4-6CA6400BCCC6}" type="pres">
      <dgm:prSet presAssocID="{5198DC87-8D60-49E5-AF08-C60EBBFA65F0}" presName="level3hierChild" presStyleCnt="0"/>
      <dgm:spPr/>
      <dgm:t>
        <a:bodyPr/>
        <a:lstStyle/>
        <a:p>
          <a:endParaRPr lang="de-DE"/>
        </a:p>
      </dgm:t>
    </dgm:pt>
    <dgm:pt modelId="{CC3EDD8F-DAC8-4347-8D84-E40614727401}" type="pres">
      <dgm:prSet presAssocID="{8BC9791E-165C-4B6B-AAF4-7627BA33EF3F}" presName="conn2-1" presStyleLbl="parChTrans1D3" presStyleIdx="0" presStyleCnt="3"/>
      <dgm:spPr/>
      <dgm:t>
        <a:bodyPr/>
        <a:lstStyle/>
        <a:p>
          <a:endParaRPr lang="de-DE"/>
        </a:p>
      </dgm:t>
    </dgm:pt>
    <dgm:pt modelId="{DCC360DB-6A0E-4147-8E0D-C446F497ADD6}" type="pres">
      <dgm:prSet presAssocID="{8BC9791E-165C-4B6B-AAF4-7627BA33EF3F}" presName="connTx" presStyleLbl="parChTrans1D3" presStyleIdx="0" presStyleCnt="3"/>
      <dgm:spPr/>
      <dgm:t>
        <a:bodyPr/>
        <a:lstStyle/>
        <a:p>
          <a:endParaRPr lang="de-DE"/>
        </a:p>
      </dgm:t>
    </dgm:pt>
    <dgm:pt modelId="{1C3D4452-F28C-47B7-AD4B-01DE80062B61}" type="pres">
      <dgm:prSet presAssocID="{44C9DD36-2AB9-4EE2-8FF9-F7C9035611B8}" presName="root2" presStyleCnt="0"/>
      <dgm:spPr/>
    </dgm:pt>
    <dgm:pt modelId="{65557D5A-9FF8-416A-830D-6C45609F6ECE}" type="pres">
      <dgm:prSet presAssocID="{44C9DD36-2AB9-4EE2-8FF9-F7C9035611B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285039-B9BF-4823-A0CF-2FA0A174BD0F}" type="pres">
      <dgm:prSet presAssocID="{44C9DD36-2AB9-4EE2-8FF9-F7C9035611B8}" presName="level3hierChild" presStyleCnt="0"/>
      <dgm:spPr/>
    </dgm:pt>
    <dgm:pt modelId="{03339E76-307F-4876-B4C8-0993587CF28F}" type="pres">
      <dgm:prSet presAssocID="{4DDDE5FB-A837-460C-8325-9F11570360F2}" presName="conn2-1" presStyleLbl="parChTrans1D4" presStyleIdx="0" presStyleCnt="7"/>
      <dgm:spPr/>
      <dgm:t>
        <a:bodyPr/>
        <a:lstStyle/>
        <a:p>
          <a:endParaRPr lang="de-DE"/>
        </a:p>
      </dgm:t>
    </dgm:pt>
    <dgm:pt modelId="{F4FA8ACF-E7B0-4FE4-99DB-7E0D5B2144A1}" type="pres">
      <dgm:prSet presAssocID="{4DDDE5FB-A837-460C-8325-9F11570360F2}" presName="connTx" presStyleLbl="parChTrans1D4" presStyleIdx="0" presStyleCnt="7"/>
      <dgm:spPr/>
      <dgm:t>
        <a:bodyPr/>
        <a:lstStyle/>
        <a:p>
          <a:endParaRPr lang="de-DE"/>
        </a:p>
      </dgm:t>
    </dgm:pt>
    <dgm:pt modelId="{1746940B-FAA9-449C-B64F-8901D1593CBF}" type="pres">
      <dgm:prSet presAssocID="{86694D5A-EE65-47C9-9345-6759AAC667BE}" presName="root2" presStyleCnt="0"/>
      <dgm:spPr/>
    </dgm:pt>
    <dgm:pt modelId="{83F845F7-A141-45C5-924F-A72BD6CB1253}" type="pres">
      <dgm:prSet presAssocID="{86694D5A-EE65-47C9-9345-6759AAC667BE}" presName="LevelTwoTextNode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D3F17F9-E3E5-4A4C-A89F-0E08C96FBAB5}" type="pres">
      <dgm:prSet presAssocID="{86694D5A-EE65-47C9-9345-6759AAC667BE}" presName="level3hierChild" presStyleCnt="0"/>
      <dgm:spPr/>
    </dgm:pt>
    <dgm:pt modelId="{A9DA2004-46C5-4903-AFEE-324143E4D442}" type="pres">
      <dgm:prSet presAssocID="{FDD47033-6D25-4189-9933-C16B60C3C1FE}" presName="conn2-1" presStyleLbl="parChTrans1D4" presStyleIdx="1" presStyleCnt="7"/>
      <dgm:spPr/>
      <dgm:t>
        <a:bodyPr/>
        <a:lstStyle/>
        <a:p>
          <a:endParaRPr lang="de-DE"/>
        </a:p>
      </dgm:t>
    </dgm:pt>
    <dgm:pt modelId="{C96CB421-95B6-47F0-9174-E2A45CD8F3FC}" type="pres">
      <dgm:prSet presAssocID="{FDD47033-6D25-4189-9933-C16B60C3C1FE}" presName="connTx" presStyleLbl="parChTrans1D4" presStyleIdx="1" presStyleCnt="7"/>
      <dgm:spPr/>
      <dgm:t>
        <a:bodyPr/>
        <a:lstStyle/>
        <a:p>
          <a:endParaRPr lang="de-DE"/>
        </a:p>
      </dgm:t>
    </dgm:pt>
    <dgm:pt modelId="{254722FE-A9BE-41DE-AC0F-AADDB54CAD79}" type="pres">
      <dgm:prSet presAssocID="{43D78FE2-12F7-47F4-8186-88DF26B1B0F1}" presName="root2" presStyleCnt="0"/>
      <dgm:spPr/>
    </dgm:pt>
    <dgm:pt modelId="{CF4EC528-797B-4617-A1D6-7C4C152684E2}" type="pres">
      <dgm:prSet presAssocID="{43D78FE2-12F7-47F4-8186-88DF26B1B0F1}" presName="LevelTwoTextNode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F1D8929-F3EE-437A-92A7-F96D7A0B2502}" type="pres">
      <dgm:prSet presAssocID="{43D78FE2-12F7-47F4-8186-88DF26B1B0F1}" presName="level3hierChild" presStyleCnt="0"/>
      <dgm:spPr/>
    </dgm:pt>
    <dgm:pt modelId="{9FBFAB87-6FF5-42FD-A75F-D01548571CF3}" type="pres">
      <dgm:prSet presAssocID="{DE95E903-5069-4ACD-BDC2-1CAF27BC52E8}" presName="conn2-1" presStyleLbl="parChTrans1D3" presStyleIdx="1" presStyleCnt="3"/>
      <dgm:spPr/>
      <dgm:t>
        <a:bodyPr/>
        <a:lstStyle/>
        <a:p>
          <a:endParaRPr lang="de-DE"/>
        </a:p>
      </dgm:t>
    </dgm:pt>
    <dgm:pt modelId="{94DF94B6-C340-4B4B-94FE-417471EA074E}" type="pres">
      <dgm:prSet presAssocID="{DE95E903-5069-4ACD-BDC2-1CAF27BC52E8}" presName="connTx" presStyleLbl="parChTrans1D3" presStyleIdx="1" presStyleCnt="3"/>
      <dgm:spPr/>
      <dgm:t>
        <a:bodyPr/>
        <a:lstStyle/>
        <a:p>
          <a:endParaRPr lang="de-DE"/>
        </a:p>
      </dgm:t>
    </dgm:pt>
    <dgm:pt modelId="{75D138EB-0651-494D-8F5D-827F977D47C8}" type="pres">
      <dgm:prSet presAssocID="{46025569-F434-43EE-84F2-F42C33668470}" presName="root2" presStyleCnt="0"/>
      <dgm:spPr/>
      <dgm:t>
        <a:bodyPr/>
        <a:lstStyle/>
        <a:p>
          <a:endParaRPr lang="de-DE"/>
        </a:p>
      </dgm:t>
    </dgm:pt>
    <dgm:pt modelId="{F269690C-8C52-4A1E-A351-7AE10E88A243}" type="pres">
      <dgm:prSet presAssocID="{46025569-F434-43EE-84F2-F42C3366847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84A7247-3F52-4CF0-9D0D-7A7C13C10598}" type="pres">
      <dgm:prSet presAssocID="{46025569-F434-43EE-84F2-F42C33668470}" presName="level3hierChild" presStyleCnt="0"/>
      <dgm:spPr/>
      <dgm:t>
        <a:bodyPr/>
        <a:lstStyle/>
        <a:p>
          <a:endParaRPr lang="de-DE"/>
        </a:p>
      </dgm:t>
    </dgm:pt>
    <dgm:pt modelId="{2014FADD-9254-40C8-88DF-00D6946C02D3}" type="pres">
      <dgm:prSet presAssocID="{68D90F6D-E213-40DF-9035-7E1552EBC53B}" presName="conn2-1" presStyleLbl="parChTrans1D4" presStyleIdx="2" presStyleCnt="7"/>
      <dgm:spPr/>
      <dgm:t>
        <a:bodyPr/>
        <a:lstStyle/>
        <a:p>
          <a:endParaRPr lang="de-DE"/>
        </a:p>
      </dgm:t>
    </dgm:pt>
    <dgm:pt modelId="{99B8AC84-C81A-4ADE-957E-A25F30996963}" type="pres">
      <dgm:prSet presAssocID="{68D90F6D-E213-40DF-9035-7E1552EBC53B}" presName="connTx" presStyleLbl="parChTrans1D4" presStyleIdx="2" presStyleCnt="7"/>
      <dgm:spPr/>
      <dgm:t>
        <a:bodyPr/>
        <a:lstStyle/>
        <a:p>
          <a:endParaRPr lang="de-DE"/>
        </a:p>
      </dgm:t>
    </dgm:pt>
    <dgm:pt modelId="{8FE629EB-4395-461C-B32D-533215EFBBA4}" type="pres">
      <dgm:prSet presAssocID="{80FF6BF9-E950-4852-9D7F-831441921BB1}" presName="root2" presStyleCnt="0"/>
      <dgm:spPr/>
      <dgm:t>
        <a:bodyPr/>
        <a:lstStyle/>
        <a:p>
          <a:endParaRPr lang="de-DE"/>
        </a:p>
      </dgm:t>
    </dgm:pt>
    <dgm:pt modelId="{84EF94C5-6297-4F17-9389-8213F2497304}" type="pres">
      <dgm:prSet presAssocID="{80FF6BF9-E950-4852-9D7F-831441921BB1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2E05E50-5614-48B3-8848-F6F9FC53A549}" type="pres">
      <dgm:prSet presAssocID="{80FF6BF9-E950-4852-9D7F-831441921BB1}" presName="level3hierChild" presStyleCnt="0"/>
      <dgm:spPr/>
      <dgm:t>
        <a:bodyPr/>
        <a:lstStyle/>
        <a:p>
          <a:endParaRPr lang="de-DE"/>
        </a:p>
      </dgm:t>
    </dgm:pt>
    <dgm:pt modelId="{811DB9E4-D87A-4F9B-8252-DFBB0F9AAC50}" type="pres">
      <dgm:prSet presAssocID="{6D7219BD-66EF-46E5-AB4C-D5BC423A9242}" presName="conn2-1" presStyleLbl="parChTrans1D4" presStyleIdx="3" presStyleCnt="7"/>
      <dgm:spPr/>
      <dgm:t>
        <a:bodyPr/>
        <a:lstStyle/>
        <a:p>
          <a:endParaRPr lang="de-DE"/>
        </a:p>
      </dgm:t>
    </dgm:pt>
    <dgm:pt modelId="{CB688CAE-535D-432E-B50E-7F18F38C8FC4}" type="pres">
      <dgm:prSet presAssocID="{6D7219BD-66EF-46E5-AB4C-D5BC423A9242}" presName="connTx" presStyleLbl="parChTrans1D4" presStyleIdx="3" presStyleCnt="7"/>
      <dgm:spPr/>
      <dgm:t>
        <a:bodyPr/>
        <a:lstStyle/>
        <a:p>
          <a:endParaRPr lang="de-DE"/>
        </a:p>
      </dgm:t>
    </dgm:pt>
    <dgm:pt modelId="{7E2E1B1F-70D0-433D-867D-1D59D639BFA5}" type="pres">
      <dgm:prSet presAssocID="{FA84804D-5447-4B68-A006-43C996F2BDFA}" presName="root2" presStyleCnt="0"/>
      <dgm:spPr/>
      <dgm:t>
        <a:bodyPr/>
        <a:lstStyle/>
        <a:p>
          <a:endParaRPr lang="de-DE"/>
        </a:p>
      </dgm:t>
    </dgm:pt>
    <dgm:pt modelId="{612FBF8B-8263-4329-B58F-DE9DEF754203}" type="pres">
      <dgm:prSet presAssocID="{FA84804D-5447-4B68-A006-43C996F2BDFA}" presName="LevelTwoTextNode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1CE2BCB-7972-490F-A526-41B7CCBC07A2}" type="pres">
      <dgm:prSet presAssocID="{FA84804D-5447-4B68-A006-43C996F2BDFA}" presName="level3hierChild" presStyleCnt="0"/>
      <dgm:spPr/>
      <dgm:t>
        <a:bodyPr/>
        <a:lstStyle/>
        <a:p>
          <a:endParaRPr lang="de-DE"/>
        </a:p>
      </dgm:t>
    </dgm:pt>
    <dgm:pt modelId="{18A11A4E-20C1-4D63-9388-4DDAEBA2530B}" type="pres">
      <dgm:prSet presAssocID="{9CAAB040-B6A5-44A7-B2B8-B6B85FD5D8A1}" presName="conn2-1" presStyleLbl="parChTrans1D3" presStyleIdx="2" presStyleCnt="3"/>
      <dgm:spPr/>
      <dgm:t>
        <a:bodyPr/>
        <a:lstStyle/>
        <a:p>
          <a:endParaRPr lang="de-DE"/>
        </a:p>
      </dgm:t>
    </dgm:pt>
    <dgm:pt modelId="{F2050974-5D3F-431E-BCD7-A1B96DFC7CF1}" type="pres">
      <dgm:prSet presAssocID="{9CAAB040-B6A5-44A7-B2B8-B6B85FD5D8A1}" presName="connTx" presStyleLbl="parChTrans1D3" presStyleIdx="2" presStyleCnt="3"/>
      <dgm:spPr/>
      <dgm:t>
        <a:bodyPr/>
        <a:lstStyle/>
        <a:p>
          <a:endParaRPr lang="de-DE"/>
        </a:p>
      </dgm:t>
    </dgm:pt>
    <dgm:pt modelId="{38FC690F-640B-405D-B422-6985D274FA8A}" type="pres">
      <dgm:prSet presAssocID="{31E6BE1D-DAAC-4D77-9747-F4CBE3311EDF}" presName="root2" presStyleCnt="0"/>
      <dgm:spPr/>
    </dgm:pt>
    <dgm:pt modelId="{BB2223DD-AC4E-41A7-B792-19E7187F5320}" type="pres">
      <dgm:prSet presAssocID="{31E6BE1D-DAAC-4D77-9747-F4CBE3311ED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F0940F4-F163-46F9-A28A-46AFED6666EC}" type="pres">
      <dgm:prSet presAssocID="{31E6BE1D-DAAC-4D77-9747-F4CBE3311EDF}" presName="level3hierChild" presStyleCnt="0"/>
      <dgm:spPr/>
    </dgm:pt>
    <dgm:pt modelId="{CAAAB644-D375-4387-A901-BA1D6907C3A1}" type="pres">
      <dgm:prSet presAssocID="{E4749FDD-E1DF-442C-A7CC-2A5FA87EA231}" presName="conn2-1" presStyleLbl="parChTrans1D4" presStyleIdx="4" presStyleCnt="7"/>
      <dgm:spPr/>
      <dgm:t>
        <a:bodyPr/>
        <a:lstStyle/>
        <a:p>
          <a:endParaRPr lang="de-DE"/>
        </a:p>
      </dgm:t>
    </dgm:pt>
    <dgm:pt modelId="{C8680E66-FC20-435B-99D3-D34DC485D334}" type="pres">
      <dgm:prSet presAssocID="{E4749FDD-E1DF-442C-A7CC-2A5FA87EA231}" presName="connTx" presStyleLbl="parChTrans1D4" presStyleIdx="4" presStyleCnt="7"/>
      <dgm:spPr/>
      <dgm:t>
        <a:bodyPr/>
        <a:lstStyle/>
        <a:p>
          <a:endParaRPr lang="de-DE"/>
        </a:p>
      </dgm:t>
    </dgm:pt>
    <dgm:pt modelId="{DE0C2712-472E-4B17-887A-BDCB0A2D14D9}" type="pres">
      <dgm:prSet presAssocID="{86D9F6E5-2F40-4096-B181-7951A5634D8C}" presName="root2" presStyleCnt="0"/>
      <dgm:spPr/>
    </dgm:pt>
    <dgm:pt modelId="{988F653C-5FFC-411F-A72A-CDCEFC07E4FE}" type="pres">
      <dgm:prSet presAssocID="{86D9F6E5-2F40-4096-B181-7951A5634D8C}" presName="LevelTwoTextNode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E41D8A9-631D-4DA4-A68D-72657ADFAD25}" type="pres">
      <dgm:prSet presAssocID="{86D9F6E5-2F40-4096-B181-7951A5634D8C}" presName="level3hierChild" presStyleCnt="0"/>
      <dgm:spPr/>
    </dgm:pt>
    <dgm:pt modelId="{4B3B95AB-7212-4FE5-A92F-176E0217E175}" type="pres">
      <dgm:prSet presAssocID="{B4F9AB8C-DB96-40B7-BC98-0609DFB51404}" presName="conn2-1" presStyleLbl="parChTrans1D4" presStyleIdx="5" presStyleCnt="7"/>
      <dgm:spPr/>
      <dgm:t>
        <a:bodyPr/>
        <a:lstStyle/>
        <a:p>
          <a:endParaRPr lang="de-DE"/>
        </a:p>
      </dgm:t>
    </dgm:pt>
    <dgm:pt modelId="{259010B4-3131-4679-ADCB-4580A67235D2}" type="pres">
      <dgm:prSet presAssocID="{B4F9AB8C-DB96-40B7-BC98-0609DFB51404}" presName="connTx" presStyleLbl="parChTrans1D4" presStyleIdx="5" presStyleCnt="7"/>
      <dgm:spPr/>
      <dgm:t>
        <a:bodyPr/>
        <a:lstStyle/>
        <a:p>
          <a:endParaRPr lang="de-DE"/>
        </a:p>
      </dgm:t>
    </dgm:pt>
    <dgm:pt modelId="{B8B7885B-7186-4C9F-83D9-AED0EB9669B8}" type="pres">
      <dgm:prSet presAssocID="{67758674-7F48-42D3-B1D6-DB2B4E1ADC00}" presName="root2" presStyleCnt="0"/>
      <dgm:spPr/>
    </dgm:pt>
    <dgm:pt modelId="{70CAFAB1-11DD-4CBC-8219-C9D69FAE4213}" type="pres">
      <dgm:prSet presAssocID="{67758674-7F48-42D3-B1D6-DB2B4E1ADC00}" presName="LevelTwoTextNode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E92D878-C729-47FD-B172-D1F98330D784}" type="pres">
      <dgm:prSet presAssocID="{67758674-7F48-42D3-B1D6-DB2B4E1ADC00}" presName="level3hierChild" presStyleCnt="0"/>
      <dgm:spPr/>
    </dgm:pt>
    <dgm:pt modelId="{6ED3CE54-B8C3-4BB0-A9D0-1E31876F478B}" type="pres">
      <dgm:prSet presAssocID="{9794D85E-3B06-424C-B77E-8CF0A0832001}" presName="conn2-1" presStyleLbl="parChTrans1D4" presStyleIdx="6" presStyleCnt="7"/>
      <dgm:spPr/>
      <dgm:t>
        <a:bodyPr/>
        <a:lstStyle/>
        <a:p>
          <a:endParaRPr lang="de-DE"/>
        </a:p>
      </dgm:t>
    </dgm:pt>
    <dgm:pt modelId="{EA9D8598-37F8-43D4-A087-7CA86C8F358E}" type="pres">
      <dgm:prSet presAssocID="{9794D85E-3B06-424C-B77E-8CF0A0832001}" presName="connTx" presStyleLbl="parChTrans1D4" presStyleIdx="6" presStyleCnt="7"/>
      <dgm:spPr/>
      <dgm:t>
        <a:bodyPr/>
        <a:lstStyle/>
        <a:p>
          <a:endParaRPr lang="de-DE"/>
        </a:p>
      </dgm:t>
    </dgm:pt>
    <dgm:pt modelId="{B6EF8D32-2F68-43D0-AE33-362422DCFD07}" type="pres">
      <dgm:prSet presAssocID="{7A8212F0-6C88-49DA-A390-46307158FE46}" presName="root2" presStyleCnt="0"/>
      <dgm:spPr/>
    </dgm:pt>
    <dgm:pt modelId="{D80A58CA-7512-4405-871D-2533BD9A0379}" type="pres">
      <dgm:prSet presAssocID="{7A8212F0-6C88-49DA-A390-46307158FE46}" presName="LevelTwoTextNode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F6A1C14-3A23-4893-9541-36AD096F19A7}" type="pres">
      <dgm:prSet presAssocID="{7A8212F0-6C88-49DA-A390-46307158FE46}" presName="level3hierChild" presStyleCnt="0"/>
      <dgm:spPr/>
    </dgm:pt>
  </dgm:ptLst>
  <dgm:cxnLst>
    <dgm:cxn modelId="{9AE25BDE-B277-43E9-85E0-42BACD40A24E}" srcId="{5198DC87-8D60-49E5-AF08-C60EBBFA65F0}" destId="{46025569-F434-43EE-84F2-F42C33668470}" srcOrd="1" destOrd="0" parTransId="{DE95E903-5069-4ACD-BDC2-1CAF27BC52E8}" sibTransId="{8A75F9A6-B4FB-4967-BF6E-1BF5BFA9B694}"/>
    <dgm:cxn modelId="{DAC8F215-3555-4928-B26A-990273BCA8DC}" srcId="{FD5073DA-E23E-4D44-978E-5ED61D0466F2}" destId="{530CA657-E9A9-454D-9BB2-842A2DABF6C7}" srcOrd="0" destOrd="0" parTransId="{D7CFBBDC-33C3-42D5-9C69-15C25F268402}" sibTransId="{24F56CC0-E54C-4729-8DA5-0974F17548EF}"/>
    <dgm:cxn modelId="{3B6BD746-E07D-4D7B-99D3-F9B9F297B2E5}" type="presOf" srcId="{DE95E903-5069-4ACD-BDC2-1CAF27BC52E8}" destId="{94DF94B6-C340-4B4B-94FE-417471EA074E}" srcOrd="1" destOrd="0" presId="urn:microsoft.com/office/officeart/2005/8/layout/hierarchy2"/>
    <dgm:cxn modelId="{A82A322C-D2D8-48B1-9E8F-A6C00806E8B9}" type="presOf" srcId="{80FF6BF9-E950-4852-9D7F-831441921BB1}" destId="{84EF94C5-6297-4F17-9389-8213F2497304}" srcOrd="0" destOrd="0" presId="urn:microsoft.com/office/officeart/2005/8/layout/hierarchy2"/>
    <dgm:cxn modelId="{C77C05C1-B8D3-46F4-B4D2-3921EAE4DDB8}" srcId="{31E6BE1D-DAAC-4D77-9747-F4CBE3311EDF}" destId="{86D9F6E5-2F40-4096-B181-7951A5634D8C}" srcOrd="0" destOrd="0" parTransId="{E4749FDD-E1DF-442C-A7CC-2A5FA87EA231}" sibTransId="{744CFC26-1D9D-4F0C-92C4-B847D335927E}"/>
    <dgm:cxn modelId="{34A1D9A5-7DC0-4082-87D6-88A56137C59C}" type="presOf" srcId="{6D7219BD-66EF-46E5-AB4C-D5BC423A9242}" destId="{811DB9E4-D87A-4F9B-8252-DFBB0F9AAC50}" srcOrd="0" destOrd="0" presId="urn:microsoft.com/office/officeart/2005/8/layout/hierarchy2"/>
    <dgm:cxn modelId="{111AAE38-FA99-44D6-BD8F-DDCAA68582B1}" type="presOf" srcId="{67758674-7F48-42D3-B1D6-DB2B4E1ADC00}" destId="{70CAFAB1-11DD-4CBC-8219-C9D69FAE4213}" srcOrd="0" destOrd="0" presId="urn:microsoft.com/office/officeart/2005/8/layout/hierarchy2"/>
    <dgm:cxn modelId="{428164A3-D583-42BF-8478-1CE2B5775FB1}" type="presOf" srcId="{6D7219BD-66EF-46E5-AB4C-D5BC423A9242}" destId="{CB688CAE-535D-432E-B50E-7F18F38C8FC4}" srcOrd="1" destOrd="0" presId="urn:microsoft.com/office/officeart/2005/8/layout/hierarchy2"/>
    <dgm:cxn modelId="{DEF0D98E-18FC-4935-87B0-BFCFABB3F5AE}" type="presOf" srcId="{9794D85E-3B06-424C-B77E-8CF0A0832001}" destId="{EA9D8598-37F8-43D4-A087-7CA86C8F358E}" srcOrd="1" destOrd="0" presId="urn:microsoft.com/office/officeart/2005/8/layout/hierarchy2"/>
    <dgm:cxn modelId="{2D903F5D-C630-4634-A4A3-4808666F0E6C}" type="presOf" srcId="{E4749FDD-E1DF-442C-A7CC-2A5FA87EA231}" destId="{C8680E66-FC20-435B-99D3-D34DC485D334}" srcOrd="1" destOrd="0" presId="urn:microsoft.com/office/officeart/2005/8/layout/hierarchy2"/>
    <dgm:cxn modelId="{06281790-CB9C-416C-A6C7-2417BB900BA3}" srcId="{5198DC87-8D60-49E5-AF08-C60EBBFA65F0}" destId="{31E6BE1D-DAAC-4D77-9747-F4CBE3311EDF}" srcOrd="2" destOrd="0" parTransId="{9CAAB040-B6A5-44A7-B2B8-B6B85FD5D8A1}" sibTransId="{B25F9DDF-33B5-4CF3-89FF-871F17566F37}"/>
    <dgm:cxn modelId="{38B8465D-938B-4125-B149-33D6C8200E07}" srcId="{44C9DD36-2AB9-4EE2-8FF9-F7C9035611B8}" destId="{43D78FE2-12F7-47F4-8186-88DF26B1B0F1}" srcOrd="1" destOrd="0" parTransId="{FDD47033-6D25-4189-9933-C16B60C3C1FE}" sibTransId="{099D2F46-0D2B-4039-85D8-7BFAEA347F4E}"/>
    <dgm:cxn modelId="{3AE19215-2A80-4BD4-ADB0-ABCD0BF593A5}" type="presOf" srcId="{530CA657-E9A9-454D-9BB2-842A2DABF6C7}" destId="{31403B37-8E44-47E0-A131-D6A3C25CE468}" srcOrd="0" destOrd="0" presId="urn:microsoft.com/office/officeart/2005/8/layout/hierarchy2"/>
    <dgm:cxn modelId="{9BEA53E0-DB61-4BDD-B87F-C07342AE87E7}" type="presOf" srcId="{46025569-F434-43EE-84F2-F42C33668470}" destId="{F269690C-8C52-4A1E-A351-7AE10E88A243}" srcOrd="0" destOrd="0" presId="urn:microsoft.com/office/officeart/2005/8/layout/hierarchy2"/>
    <dgm:cxn modelId="{CF60F9A2-BF91-4D89-BC78-F1859BE29C7D}" type="presOf" srcId="{44C9DD36-2AB9-4EE2-8FF9-F7C9035611B8}" destId="{65557D5A-9FF8-416A-830D-6C45609F6ECE}" srcOrd="0" destOrd="0" presId="urn:microsoft.com/office/officeart/2005/8/layout/hierarchy2"/>
    <dgm:cxn modelId="{76FCB389-0FAB-49DA-8F45-92BFD884DDF0}" type="presOf" srcId="{33B522F6-F92B-4696-AF43-A5D76AFB3D1D}" destId="{CE5FBC31-ED4F-439F-B04D-EDBEB041B9F7}" srcOrd="1" destOrd="0" presId="urn:microsoft.com/office/officeart/2005/8/layout/hierarchy2"/>
    <dgm:cxn modelId="{348632FD-28F2-4583-A3FB-C4249971E13F}" srcId="{31E6BE1D-DAAC-4D77-9747-F4CBE3311EDF}" destId="{67758674-7F48-42D3-B1D6-DB2B4E1ADC00}" srcOrd="1" destOrd="0" parTransId="{B4F9AB8C-DB96-40B7-BC98-0609DFB51404}" sibTransId="{892B2B58-0985-4633-9D60-BB46C6A218D3}"/>
    <dgm:cxn modelId="{9A46E664-09FE-4D4C-ACC5-42E03D78953B}" type="presOf" srcId="{4DDDE5FB-A837-460C-8325-9F11570360F2}" destId="{F4FA8ACF-E7B0-4FE4-99DB-7E0D5B2144A1}" srcOrd="1" destOrd="0" presId="urn:microsoft.com/office/officeart/2005/8/layout/hierarchy2"/>
    <dgm:cxn modelId="{147F7A9A-2A3F-4CA3-9465-69365DD04B05}" type="presOf" srcId="{86694D5A-EE65-47C9-9345-6759AAC667BE}" destId="{83F845F7-A141-45C5-924F-A72BD6CB1253}" srcOrd="0" destOrd="0" presId="urn:microsoft.com/office/officeart/2005/8/layout/hierarchy2"/>
    <dgm:cxn modelId="{918F5634-99B1-46F0-9E41-AC8F3C32A0D2}" type="presOf" srcId="{9794D85E-3B06-424C-B77E-8CF0A0832001}" destId="{6ED3CE54-B8C3-4BB0-A9D0-1E31876F478B}" srcOrd="0" destOrd="0" presId="urn:microsoft.com/office/officeart/2005/8/layout/hierarchy2"/>
    <dgm:cxn modelId="{0B9FB077-DB1E-4BE6-8B8F-F3D5AB13E03D}" type="presOf" srcId="{FD5073DA-E23E-4D44-978E-5ED61D0466F2}" destId="{1E4ADD89-20AD-48AE-AE83-5C524E30FE0A}" srcOrd="0" destOrd="0" presId="urn:microsoft.com/office/officeart/2005/8/layout/hierarchy2"/>
    <dgm:cxn modelId="{46A91F99-BE1C-4B63-90A8-85608C098FC0}" type="presOf" srcId="{7A8212F0-6C88-49DA-A390-46307158FE46}" destId="{D80A58CA-7512-4405-871D-2533BD9A0379}" srcOrd="0" destOrd="0" presId="urn:microsoft.com/office/officeart/2005/8/layout/hierarchy2"/>
    <dgm:cxn modelId="{C2A7DE39-83AE-4664-AAD9-2B5C3FB2B4B9}" srcId="{5198DC87-8D60-49E5-AF08-C60EBBFA65F0}" destId="{44C9DD36-2AB9-4EE2-8FF9-F7C9035611B8}" srcOrd="0" destOrd="0" parTransId="{8BC9791E-165C-4B6B-AAF4-7627BA33EF3F}" sibTransId="{FB288ABA-3BC3-48C9-9CF4-22A835D18446}"/>
    <dgm:cxn modelId="{7B7D8CC5-9E5A-4490-A794-E2751CCE2F3A}" srcId="{46025569-F434-43EE-84F2-F42C33668470}" destId="{80FF6BF9-E950-4852-9D7F-831441921BB1}" srcOrd="0" destOrd="0" parTransId="{68D90F6D-E213-40DF-9035-7E1552EBC53B}" sibTransId="{50A353B8-87CF-43DD-8381-0CFB6F4CB8EB}"/>
    <dgm:cxn modelId="{B33664F4-77A2-463C-A3AD-39495C92271A}" type="presOf" srcId="{9CAAB040-B6A5-44A7-B2B8-B6B85FD5D8A1}" destId="{18A11A4E-20C1-4D63-9388-4DDAEBA2530B}" srcOrd="0" destOrd="0" presId="urn:microsoft.com/office/officeart/2005/8/layout/hierarchy2"/>
    <dgm:cxn modelId="{56C2F390-BE3E-4C79-B6A7-7993BEA0C5CD}" srcId="{44C9DD36-2AB9-4EE2-8FF9-F7C9035611B8}" destId="{86694D5A-EE65-47C9-9345-6759AAC667BE}" srcOrd="0" destOrd="0" parTransId="{4DDDE5FB-A837-460C-8325-9F11570360F2}" sibTransId="{AF13CD6C-9BA0-4EB4-B9A5-13E135EE1D9C}"/>
    <dgm:cxn modelId="{1EDA79EB-0F09-43F7-9090-C24803ABCB70}" type="presOf" srcId="{DE95E903-5069-4ACD-BDC2-1CAF27BC52E8}" destId="{9FBFAB87-6FF5-42FD-A75F-D01548571CF3}" srcOrd="0" destOrd="0" presId="urn:microsoft.com/office/officeart/2005/8/layout/hierarchy2"/>
    <dgm:cxn modelId="{5095865A-10D7-43E8-ADDE-1D6A1576B09F}" srcId="{46025569-F434-43EE-84F2-F42C33668470}" destId="{FA84804D-5447-4B68-A006-43C996F2BDFA}" srcOrd="1" destOrd="0" parTransId="{6D7219BD-66EF-46E5-AB4C-D5BC423A9242}" sibTransId="{6DC74B05-1FEC-430F-BF95-4D0DD7D010AC}"/>
    <dgm:cxn modelId="{3EA4E0FB-0DE0-427E-B2A7-2F7FD417B9FA}" type="presOf" srcId="{68D90F6D-E213-40DF-9035-7E1552EBC53B}" destId="{99B8AC84-C81A-4ADE-957E-A25F30996963}" srcOrd="1" destOrd="0" presId="urn:microsoft.com/office/officeart/2005/8/layout/hierarchy2"/>
    <dgm:cxn modelId="{607E2482-5568-4747-A78C-40EA3D3DFA45}" type="presOf" srcId="{5198DC87-8D60-49E5-AF08-C60EBBFA65F0}" destId="{9E425EC8-D9D4-4ACA-8D33-DCBB97C50FA5}" srcOrd="0" destOrd="0" presId="urn:microsoft.com/office/officeart/2005/8/layout/hierarchy2"/>
    <dgm:cxn modelId="{6F6A2ACF-D532-4EA0-82EB-BCF9D54B1507}" type="presOf" srcId="{8BC9791E-165C-4B6B-AAF4-7627BA33EF3F}" destId="{CC3EDD8F-DAC8-4347-8D84-E40614727401}" srcOrd="0" destOrd="0" presId="urn:microsoft.com/office/officeart/2005/8/layout/hierarchy2"/>
    <dgm:cxn modelId="{60B1C6F0-8C5C-4654-B6A4-811621C8B78E}" type="presOf" srcId="{FA84804D-5447-4B68-A006-43C996F2BDFA}" destId="{612FBF8B-8263-4329-B58F-DE9DEF754203}" srcOrd="0" destOrd="0" presId="urn:microsoft.com/office/officeart/2005/8/layout/hierarchy2"/>
    <dgm:cxn modelId="{4551405D-5112-455A-8568-562F61B8782F}" type="presOf" srcId="{9CAAB040-B6A5-44A7-B2B8-B6B85FD5D8A1}" destId="{F2050974-5D3F-431E-BCD7-A1B96DFC7CF1}" srcOrd="1" destOrd="0" presId="urn:microsoft.com/office/officeart/2005/8/layout/hierarchy2"/>
    <dgm:cxn modelId="{37D0BDD1-736E-4742-9204-DC0046013192}" type="presOf" srcId="{86D9F6E5-2F40-4096-B181-7951A5634D8C}" destId="{988F653C-5FFC-411F-A72A-CDCEFC07E4FE}" srcOrd="0" destOrd="0" presId="urn:microsoft.com/office/officeart/2005/8/layout/hierarchy2"/>
    <dgm:cxn modelId="{60402A7C-AA3B-41F0-BF3F-38078B5FA812}" type="presOf" srcId="{68D90F6D-E213-40DF-9035-7E1552EBC53B}" destId="{2014FADD-9254-40C8-88DF-00D6946C02D3}" srcOrd="0" destOrd="0" presId="urn:microsoft.com/office/officeart/2005/8/layout/hierarchy2"/>
    <dgm:cxn modelId="{0B087D69-8D49-4134-A1B9-E2C92104C6D4}" type="presOf" srcId="{B4F9AB8C-DB96-40B7-BC98-0609DFB51404}" destId="{259010B4-3131-4679-ADCB-4580A67235D2}" srcOrd="1" destOrd="0" presId="urn:microsoft.com/office/officeart/2005/8/layout/hierarchy2"/>
    <dgm:cxn modelId="{0D4876E5-2304-4C1C-B225-25EF5D0EA1C0}" srcId="{31E6BE1D-DAAC-4D77-9747-F4CBE3311EDF}" destId="{7A8212F0-6C88-49DA-A390-46307158FE46}" srcOrd="2" destOrd="0" parTransId="{9794D85E-3B06-424C-B77E-8CF0A0832001}" sibTransId="{58E7500F-3044-4353-95F6-BCEF92C8A965}"/>
    <dgm:cxn modelId="{1F298731-014F-49E6-834A-B49B765AE5B1}" type="presOf" srcId="{4DDDE5FB-A837-460C-8325-9F11570360F2}" destId="{03339E76-307F-4876-B4C8-0993587CF28F}" srcOrd="0" destOrd="0" presId="urn:microsoft.com/office/officeart/2005/8/layout/hierarchy2"/>
    <dgm:cxn modelId="{D38EADA1-4DAE-4A37-A86C-513FD9380562}" type="presOf" srcId="{FDD47033-6D25-4189-9933-C16B60C3C1FE}" destId="{C96CB421-95B6-47F0-9174-E2A45CD8F3FC}" srcOrd="1" destOrd="0" presId="urn:microsoft.com/office/officeart/2005/8/layout/hierarchy2"/>
    <dgm:cxn modelId="{CFA946A6-5872-4EF0-BAE6-808723BFD6B1}" type="presOf" srcId="{31E6BE1D-DAAC-4D77-9747-F4CBE3311EDF}" destId="{BB2223DD-AC4E-41A7-B792-19E7187F5320}" srcOrd="0" destOrd="0" presId="urn:microsoft.com/office/officeart/2005/8/layout/hierarchy2"/>
    <dgm:cxn modelId="{D27FD39B-4C11-4931-9A40-8BF4B515F0BB}" srcId="{530CA657-E9A9-454D-9BB2-842A2DABF6C7}" destId="{5198DC87-8D60-49E5-AF08-C60EBBFA65F0}" srcOrd="0" destOrd="0" parTransId="{33B522F6-F92B-4696-AF43-A5D76AFB3D1D}" sibTransId="{4F8E016F-BA13-4295-8361-134F4E61CF2D}"/>
    <dgm:cxn modelId="{F7B34DB4-5298-42F3-B0F3-157A2B6FE1EC}" type="presOf" srcId="{FDD47033-6D25-4189-9933-C16B60C3C1FE}" destId="{A9DA2004-46C5-4903-AFEE-324143E4D442}" srcOrd="0" destOrd="0" presId="urn:microsoft.com/office/officeart/2005/8/layout/hierarchy2"/>
    <dgm:cxn modelId="{E6E228CE-5DD2-40D6-A021-529258702059}" type="presOf" srcId="{43D78FE2-12F7-47F4-8186-88DF26B1B0F1}" destId="{CF4EC528-797B-4617-A1D6-7C4C152684E2}" srcOrd="0" destOrd="0" presId="urn:microsoft.com/office/officeart/2005/8/layout/hierarchy2"/>
    <dgm:cxn modelId="{E3761FAD-1382-4898-B0DA-912BDDC08023}" type="presOf" srcId="{E4749FDD-E1DF-442C-A7CC-2A5FA87EA231}" destId="{CAAAB644-D375-4387-A901-BA1D6907C3A1}" srcOrd="0" destOrd="0" presId="urn:microsoft.com/office/officeart/2005/8/layout/hierarchy2"/>
    <dgm:cxn modelId="{333AD7C2-BADB-4269-971D-35EB4617357F}" type="presOf" srcId="{33B522F6-F92B-4696-AF43-A5D76AFB3D1D}" destId="{5980FB12-E89E-4515-91B0-7743213AEB97}" srcOrd="0" destOrd="0" presId="urn:microsoft.com/office/officeart/2005/8/layout/hierarchy2"/>
    <dgm:cxn modelId="{BF867374-089B-4875-8BDC-2E6BA962C543}" type="presOf" srcId="{B4F9AB8C-DB96-40B7-BC98-0609DFB51404}" destId="{4B3B95AB-7212-4FE5-A92F-176E0217E175}" srcOrd="0" destOrd="0" presId="urn:microsoft.com/office/officeart/2005/8/layout/hierarchy2"/>
    <dgm:cxn modelId="{3285C8BD-9793-4327-BFDD-ACF62172B737}" type="presOf" srcId="{8BC9791E-165C-4B6B-AAF4-7627BA33EF3F}" destId="{DCC360DB-6A0E-4147-8E0D-C446F497ADD6}" srcOrd="1" destOrd="0" presId="urn:microsoft.com/office/officeart/2005/8/layout/hierarchy2"/>
    <dgm:cxn modelId="{9EF451C2-1706-4BF7-A016-251ACF34BCEF}" type="presParOf" srcId="{1E4ADD89-20AD-48AE-AE83-5C524E30FE0A}" destId="{0AB9085C-736B-478B-BE9D-44444EFC71DB}" srcOrd="0" destOrd="0" presId="urn:microsoft.com/office/officeart/2005/8/layout/hierarchy2"/>
    <dgm:cxn modelId="{9BB73E38-8F1F-46D2-9FAF-24873170413B}" type="presParOf" srcId="{0AB9085C-736B-478B-BE9D-44444EFC71DB}" destId="{31403B37-8E44-47E0-A131-D6A3C25CE468}" srcOrd="0" destOrd="0" presId="urn:microsoft.com/office/officeart/2005/8/layout/hierarchy2"/>
    <dgm:cxn modelId="{C7B0A61C-E0F2-4F28-A737-38C6C2733B25}" type="presParOf" srcId="{0AB9085C-736B-478B-BE9D-44444EFC71DB}" destId="{2567FC27-B2B8-4436-B0A4-7E26E8F15F9B}" srcOrd="1" destOrd="0" presId="urn:microsoft.com/office/officeart/2005/8/layout/hierarchy2"/>
    <dgm:cxn modelId="{637BE68B-E482-437B-A7AE-90AFE172E1A8}" type="presParOf" srcId="{2567FC27-B2B8-4436-B0A4-7E26E8F15F9B}" destId="{5980FB12-E89E-4515-91B0-7743213AEB97}" srcOrd="0" destOrd="0" presId="urn:microsoft.com/office/officeart/2005/8/layout/hierarchy2"/>
    <dgm:cxn modelId="{D8F683EA-7C95-4340-88CF-C3286098D7CC}" type="presParOf" srcId="{5980FB12-E89E-4515-91B0-7743213AEB97}" destId="{CE5FBC31-ED4F-439F-B04D-EDBEB041B9F7}" srcOrd="0" destOrd="0" presId="urn:microsoft.com/office/officeart/2005/8/layout/hierarchy2"/>
    <dgm:cxn modelId="{C6F7CDCA-2909-48B5-9915-5FA59A8C47F6}" type="presParOf" srcId="{2567FC27-B2B8-4436-B0A4-7E26E8F15F9B}" destId="{905D380D-73BB-4DDC-B96B-AAC0E377D8B8}" srcOrd="1" destOrd="0" presId="urn:microsoft.com/office/officeart/2005/8/layout/hierarchy2"/>
    <dgm:cxn modelId="{D154DD77-E26D-49E3-92D8-A48780DD8E92}" type="presParOf" srcId="{905D380D-73BB-4DDC-B96B-AAC0E377D8B8}" destId="{9E425EC8-D9D4-4ACA-8D33-DCBB97C50FA5}" srcOrd="0" destOrd="0" presId="urn:microsoft.com/office/officeart/2005/8/layout/hierarchy2"/>
    <dgm:cxn modelId="{E33260B4-4E5F-4B78-858D-6E4FD71C06E3}" type="presParOf" srcId="{905D380D-73BB-4DDC-B96B-AAC0E377D8B8}" destId="{DBC5BD91-A292-498D-B0B4-6CA6400BCCC6}" srcOrd="1" destOrd="0" presId="urn:microsoft.com/office/officeart/2005/8/layout/hierarchy2"/>
    <dgm:cxn modelId="{99290837-FEBB-447D-9CE6-006B305D6A73}" type="presParOf" srcId="{DBC5BD91-A292-498D-B0B4-6CA6400BCCC6}" destId="{CC3EDD8F-DAC8-4347-8D84-E40614727401}" srcOrd="0" destOrd="0" presId="urn:microsoft.com/office/officeart/2005/8/layout/hierarchy2"/>
    <dgm:cxn modelId="{B1401A9A-AB80-4285-9276-CD1EC0296797}" type="presParOf" srcId="{CC3EDD8F-DAC8-4347-8D84-E40614727401}" destId="{DCC360DB-6A0E-4147-8E0D-C446F497ADD6}" srcOrd="0" destOrd="0" presId="urn:microsoft.com/office/officeart/2005/8/layout/hierarchy2"/>
    <dgm:cxn modelId="{E758F51E-14BE-4B5C-A827-4EF01821D627}" type="presParOf" srcId="{DBC5BD91-A292-498D-B0B4-6CA6400BCCC6}" destId="{1C3D4452-F28C-47B7-AD4B-01DE80062B61}" srcOrd="1" destOrd="0" presId="urn:microsoft.com/office/officeart/2005/8/layout/hierarchy2"/>
    <dgm:cxn modelId="{563FB8AA-61BB-46BC-8606-97B7D3AE780E}" type="presParOf" srcId="{1C3D4452-F28C-47B7-AD4B-01DE80062B61}" destId="{65557D5A-9FF8-416A-830D-6C45609F6ECE}" srcOrd="0" destOrd="0" presId="urn:microsoft.com/office/officeart/2005/8/layout/hierarchy2"/>
    <dgm:cxn modelId="{4AB56722-C808-41A5-9F55-3B6B14DDED12}" type="presParOf" srcId="{1C3D4452-F28C-47B7-AD4B-01DE80062B61}" destId="{BA285039-B9BF-4823-A0CF-2FA0A174BD0F}" srcOrd="1" destOrd="0" presId="urn:microsoft.com/office/officeart/2005/8/layout/hierarchy2"/>
    <dgm:cxn modelId="{6F7B6F67-5134-4AF3-AE2E-7EACB3FC7275}" type="presParOf" srcId="{BA285039-B9BF-4823-A0CF-2FA0A174BD0F}" destId="{03339E76-307F-4876-B4C8-0993587CF28F}" srcOrd="0" destOrd="0" presId="urn:microsoft.com/office/officeart/2005/8/layout/hierarchy2"/>
    <dgm:cxn modelId="{B0B0DA59-F1EF-4E7A-A7DB-C0CA0B66CD21}" type="presParOf" srcId="{03339E76-307F-4876-B4C8-0993587CF28F}" destId="{F4FA8ACF-E7B0-4FE4-99DB-7E0D5B2144A1}" srcOrd="0" destOrd="0" presId="urn:microsoft.com/office/officeart/2005/8/layout/hierarchy2"/>
    <dgm:cxn modelId="{7AA79208-AB9C-42D0-9640-8D8DC653668A}" type="presParOf" srcId="{BA285039-B9BF-4823-A0CF-2FA0A174BD0F}" destId="{1746940B-FAA9-449C-B64F-8901D1593CBF}" srcOrd="1" destOrd="0" presId="urn:microsoft.com/office/officeart/2005/8/layout/hierarchy2"/>
    <dgm:cxn modelId="{D35DE013-0CA8-444E-AC87-6173A33D8244}" type="presParOf" srcId="{1746940B-FAA9-449C-B64F-8901D1593CBF}" destId="{83F845F7-A141-45C5-924F-A72BD6CB1253}" srcOrd="0" destOrd="0" presId="urn:microsoft.com/office/officeart/2005/8/layout/hierarchy2"/>
    <dgm:cxn modelId="{93268D15-5261-4FF3-9170-156FA6E7080B}" type="presParOf" srcId="{1746940B-FAA9-449C-B64F-8901D1593CBF}" destId="{5D3F17F9-E3E5-4A4C-A89F-0E08C96FBAB5}" srcOrd="1" destOrd="0" presId="urn:microsoft.com/office/officeart/2005/8/layout/hierarchy2"/>
    <dgm:cxn modelId="{635D5E19-0D95-42F4-A675-91F5519BF276}" type="presParOf" srcId="{BA285039-B9BF-4823-A0CF-2FA0A174BD0F}" destId="{A9DA2004-46C5-4903-AFEE-324143E4D442}" srcOrd="2" destOrd="0" presId="urn:microsoft.com/office/officeart/2005/8/layout/hierarchy2"/>
    <dgm:cxn modelId="{350F671E-168D-4638-9F9E-C17EBBD42611}" type="presParOf" srcId="{A9DA2004-46C5-4903-AFEE-324143E4D442}" destId="{C96CB421-95B6-47F0-9174-E2A45CD8F3FC}" srcOrd="0" destOrd="0" presId="urn:microsoft.com/office/officeart/2005/8/layout/hierarchy2"/>
    <dgm:cxn modelId="{7B698F82-6DCB-4772-B86F-A1870497462E}" type="presParOf" srcId="{BA285039-B9BF-4823-A0CF-2FA0A174BD0F}" destId="{254722FE-A9BE-41DE-AC0F-AADDB54CAD79}" srcOrd="3" destOrd="0" presId="urn:microsoft.com/office/officeart/2005/8/layout/hierarchy2"/>
    <dgm:cxn modelId="{B6A44244-8218-4CFE-AACC-C2A4FEF5CB47}" type="presParOf" srcId="{254722FE-A9BE-41DE-AC0F-AADDB54CAD79}" destId="{CF4EC528-797B-4617-A1D6-7C4C152684E2}" srcOrd="0" destOrd="0" presId="urn:microsoft.com/office/officeart/2005/8/layout/hierarchy2"/>
    <dgm:cxn modelId="{9A61025F-32A2-4470-A4B9-9568DEC17749}" type="presParOf" srcId="{254722FE-A9BE-41DE-AC0F-AADDB54CAD79}" destId="{4F1D8929-F3EE-437A-92A7-F96D7A0B2502}" srcOrd="1" destOrd="0" presId="urn:microsoft.com/office/officeart/2005/8/layout/hierarchy2"/>
    <dgm:cxn modelId="{AC619EBC-C05A-4D46-954E-9795B3B030C7}" type="presParOf" srcId="{DBC5BD91-A292-498D-B0B4-6CA6400BCCC6}" destId="{9FBFAB87-6FF5-42FD-A75F-D01548571CF3}" srcOrd="2" destOrd="0" presId="urn:microsoft.com/office/officeart/2005/8/layout/hierarchy2"/>
    <dgm:cxn modelId="{3BE75BE8-5078-4049-8334-FF8A6A42F1D3}" type="presParOf" srcId="{9FBFAB87-6FF5-42FD-A75F-D01548571CF3}" destId="{94DF94B6-C340-4B4B-94FE-417471EA074E}" srcOrd="0" destOrd="0" presId="urn:microsoft.com/office/officeart/2005/8/layout/hierarchy2"/>
    <dgm:cxn modelId="{A846CCC8-142A-4EBE-A9E1-D5F5041CC54C}" type="presParOf" srcId="{DBC5BD91-A292-498D-B0B4-6CA6400BCCC6}" destId="{75D138EB-0651-494D-8F5D-827F977D47C8}" srcOrd="3" destOrd="0" presId="urn:microsoft.com/office/officeart/2005/8/layout/hierarchy2"/>
    <dgm:cxn modelId="{F6D83E1C-F89D-420F-A06A-4ECEFF1CF51C}" type="presParOf" srcId="{75D138EB-0651-494D-8F5D-827F977D47C8}" destId="{F269690C-8C52-4A1E-A351-7AE10E88A243}" srcOrd="0" destOrd="0" presId="urn:microsoft.com/office/officeart/2005/8/layout/hierarchy2"/>
    <dgm:cxn modelId="{F110095F-A387-4002-A81B-7B358245C350}" type="presParOf" srcId="{75D138EB-0651-494D-8F5D-827F977D47C8}" destId="{C84A7247-3F52-4CF0-9D0D-7A7C13C10598}" srcOrd="1" destOrd="0" presId="urn:microsoft.com/office/officeart/2005/8/layout/hierarchy2"/>
    <dgm:cxn modelId="{B98E646F-8372-4BF1-B6DE-74C06EEE26BB}" type="presParOf" srcId="{C84A7247-3F52-4CF0-9D0D-7A7C13C10598}" destId="{2014FADD-9254-40C8-88DF-00D6946C02D3}" srcOrd="0" destOrd="0" presId="urn:microsoft.com/office/officeart/2005/8/layout/hierarchy2"/>
    <dgm:cxn modelId="{7DFCFD9C-9DA2-40A0-AB75-B932F97D4477}" type="presParOf" srcId="{2014FADD-9254-40C8-88DF-00D6946C02D3}" destId="{99B8AC84-C81A-4ADE-957E-A25F30996963}" srcOrd="0" destOrd="0" presId="urn:microsoft.com/office/officeart/2005/8/layout/hierarchy2"/>
    <dgm:cxn modelId="{D3BF4D78-1C27-4A46-A045-D03A9DA729E7}" type="presParOf" srcId="{C84A7247-3F52-4CF0-9D0D-7A7C13C10598}" destId="{8FE629EB-4395-461C-B32D-533215EFBBA4}" srcOrd="1" destOrd="0" presId="urn:microsoft.com/office/officeart/2005/8/layout/hierarchy2"/>
    <dgm:cxn modelId="{8FC18BB6-8871-44F1-A07C-349F92AE26A8}" type="presParOf" srcId="{8FE629EB-4395-461C-B32D-533215EFBBA4}" destId="{84EF94C5-6297-4F17-9389-8213F2497304}" srcOrd="0" destOrd="0" presId="urn:microsoft.com/office/officeart/2005/8/layout/hierarchy2"/>
    <dgm:cxn modelId="{7D4A883A-B6EB-439E-9827-EAB6C17C9556}" type="presParOf" srcId="{8FE629EB-4395-461C-B32D-533215EFBBA4}" destId="{E2E05E50-5614-48B3-8848-F6F9FC53A549}" srcOrd="1" destOrd="0" presId="urn:microsoft.com/office/officeart/2005/8/layout/hierarchy2"/>
    <dgm:cxn modelId="{BF3761D6-7721-449C-8050-9497D1D41872}" type="presParOf" srcId="{C84A7247-3F52-4CF0-9D0D-7A7C13C10598}" destId="{811DB9E4-D87A-4F9B-8252-DFBB0F9AAC50}" srcOrd="2" destOrd="0" presId="urn:microsoft.com/office/officeart/2005/8/layout/hierarchy2"/>
    <dgm:cxn modelId="{6C4704C9-6DBC-46B1-88DB-51762ED388EE}" type="presParOf" srcId="{811DB9E4-D87A-4F9B-8252-DFBB0F9AAC50}" destId="{CB688CAE-535D-432E-B50E-7F18F38C8FC4}" srcOrd="0" destOrd="0" presId="urn:microsoft.com/office/officeart/2005/8/layout/hierarchy2"/>
    <dgm:cxn modelId="{BF76B726-2BAF-4EBF-AB81-8A01B93A4F5D}" type="presParOf" srcId="{C84A7247-3F52-4CF0-9D0D-7A7C13C10598}" destId="{7E2E1B1F-70D0-433D-867D-1D59D639BFA5}" srcOrd="3" destOrd="0" presId="urn:microsoft.com/office/officeart/2005/8/layout/hierarchy2"/>
    <dgm:cxn modelId="{82B96079-371A-4A91-B9CA-73BE257DDD86}" type="presParOf" srcId="{7E2E1B1F-70D0-433D-867D-1D59D639BFA5}" destId="{612FBF8B-8263-4329-B58F-DE9DEF754203}" srcOrd="0" destOrd="0" presId="urn:microsoft.com/office/officeart/2005/8/layout/hierarchy2"/>
    <dgm:cxn modelId="{DDBE7AD3-6150-4DC5-BDC1-E9E440E3DD25}" type="presParOf" srcId="{7E2E1B1F-70D0-433D-867D-1D59D639BFA5}" destId="{D1CE2BCB-7972-490F-A526-41B7CCBC07A2}" srcOrd="1" destOrd="0" presId="urn:microsoft.com/office/officeart/2005/8/layout/hierarchy2"/>
    <dgm:cxn modelId="{77B03F22-C220-4FA6-9790-D8E790AAB199}" type="presParOf" srcId="{DBC5BD91-A292-498D-B0B4-6CA6400BCCC6}" destId="{18A11A4E-20C1-4D63-9388-4DDAEBA2530B}" srcOrd="4" destOrd="0" presId="urn:microsoft.com/office/officeart/2005/8/layout/hierarchy2"/>
    <dgm:cxn modelId="{CD89AC76-B3DE-4189-91C0-8FE2A121BE9E}" type="presParOf" srcId="{18A11A4E-20C1-4D63-9388-4DDAEBA2530B}" destId="{F2050974-5D3F-431E-BCD7-A1B96DFC7CF1}" srcOrd="0" destOrd="0" presId="urn:microsoft.com/office/officeart/2005/8/layout/hierarchy2"/>
    <dgm:cxn modelId="{8B157CB5-5B49-4F29-8955-5B7D158BD8C8}" type="presParOf" srcId="{DBC5BD91-A292-498D-B0B4-6CA6400BCCC6}" destId="{38FC690F-640B-405D-B422-6985D274FA8A}" srcOrd="5" destOrd="0" presId="urn:microsoft.com/office/officeart/2005/8/layout/hierarchy2"/>
    <dgm:cxn modelId="{23632491-47A9-40CB-AF6B-231C4176723F}" type="presParOf" srcId="{38FC690F-640B-405D-B422-6985D274FA8A}" destId="{BB2223DD-AC4E-41A7-B792-19E7187F5320}" srcOrd="0" destOrd="0" presId="urn:microsoft.com/office/officeart/2005/8/layout/hierarchy2"/>
    <dgm:cxn modelId="{C066CE6A-BC1D-4065-9171-769C449928FF}" type="presParOf" srcId="{38FC690F-640B-405D-B422-6985D274FA8A}" destId="{9F0940F4-F163-46F9-A28A-46AFED6666EC}" srcOrd="1" destOrd="0" presId="urn:microsoft.com/office/officeart/2005/8/layout/hierarchy2"/>
    <dgm:cxn modelId="{6557D06E-7789-43AE-91B4-8BAEBB5901B8}" type="presParOf" srcId="{9F0940F4-F163-46F9-A28A-46AFED6666EC}" destId="{CAAAB644-D375-4387-A901-BA1D6907C3A1}" srcOrd="0" destOrd="0" presId="urn:microsoft.com/office/officeart/2005/8/layout/hierarchy2"/>
    <dgm:cxn modelId="{DA78ECA8-2D80-4B4B-A57A-EDE28FDD3776}" type="presParOf" srcId="{CAAAB644-D375-4387-A901-BA1D6907C3A1}" destId="{C8680E66-FC20-435B-99D3-D34DC485D334}" srcOrd="0" destOrd="0" presId="urn:microsoft.com/office/officeart/2005/8/layout/hierarchy2"/>
    <dgm:cxn modelId="{51B47685-57DB-4CBB-BC95-FF66C05C60B0}" type="presParOf" srcId="{9F0940F4-F163-46F9-A28A-46AFED6666EC}" destId="{DE0C2712-472E-4B17-887A-BDCB0A2D14D9}" srcOrd="1" destOrd="0" presId="urn:microsoft.com/office/officeart/2005/8/layout/hierarchy2"/>
    <dgm:cxn modelId="{AB6CEF5C-0CF9-4374-80C0-D373D6B4EC2E}" type="presParOf" srcId="{DE0C2712-472E-4B17-887A-BDCB0A2D14D9}" destId="{988F653C-5FFC-411F-A72A-CDCEFC07E4FE}" srcOrd="0" destOrd="0" presId="urn:microsoft.com/office/officeart/2005/8/layout/hierarchy2"/>
    <dgm:cxn modelId="{4D40E44E-AD46-475A-A3DC-DA44896C69E1}" type="presParOf" srcId="{DE0C2712-472E-4B17-887A-BDCB0A2D14D9}" destId="{BE41D8A9-631D-4DA4-A68D-72657ADFAD25}" srcOrd="1" destOrd="0" presId="urn:microsoft.com/office/officeart/2005/8/layout/hierarchy2"/>
    <dgm:cxn modelId="{9B870072-597D-4532-8FAF-44CFCB79EFFC}" type="presParOf" srcId="{9F0940F4-F163-46F9-A28A-46AFED6666EC}" destId="{4B3B95AB-7212-4FE5-A92F-176E0217E175}" srcOrd="2" destOrd="0" presId="urn:microsoft.com/office/officeart/2005/8/layout/hierarchy2"/>
    <dgm:cxn modelId="{273C9339-162D-43BF-925B-4374BA06FF50}" type="presParOf" srcId="{4B3B95AB-7212-4FE5-A92F-176E0217E175}" destId="{259010B4-3131-4679-ADCB-4580A67235D2}" srcOrd="0" destOrd="0" presId="urn:microsoft.com/office/officeart/2005/8/layout/hierarchy2"/>
    <dgm:cxn modelId="{FCDFF26E-D592-47FF-921D-DB7841EBC6C8}" type="presParOf" srcId="{9F0940F4-F163-46F9-A28A-46AFED6666EC}" destId="{B8B7885B-7186-4C9F-83D9-AED0EB9669B8}" srcOrd="3" destOrd="0" presId="urn:microsoft.com/office/officeart/2005/8/layout/hierarchy2"/>
    <dgm:cxn modelId="{46F806E6-F5AA-406F-A462-E06608745B47}" type="presParOf" srcId="{B8B7885B-7186-4C9F-83D9-AED0EB9669B8}" destId="{70CAFAB1-11DD-4CBC-8219-C9D69FAE4213}" srcOrd="0" destOrd="0" presId="urn:microsoft.com/office/officeart/2005/8/layout/hierarchy2"/>
    <dgm:cxn modelId="{BDE66F44-3C5C-49DD-805C-CFFD81353C81}" type="presParOf" srcId="{B8B7885B-7186-4C9F-83D9-AED0EB9669B8}" destId="{0E92D878-C729-47FD-B172-D1F98330D784}" srcOrd="1" destOrd="0" presId="urn:microsoft.com/office/officeart/2005/8/layout/hierarchy2"/>
    <dgm:cxn modelId="{640B83DE-136E-4CE0-9258-7984754C6E1A}" type="presParOf" srcId="{9F0940F4-F163-46F9-A28A-46AFED6666EC}" destId="{6ED3CE54-B8C3-4BB0-A9D0-1E31876F478B}" srcOrd="4" destOrd="0" presId="urn:microsoft.com/office/officeart/2005/8/layout/hierarchy2"/>
    <dgm:cxn modelId="{D180C75F-203E-4AD9-AE74-CAADC4895BB3}" type="presParOf" srcId="{6ED3CE54-B8C3-4BB0-A9D0-1E31876F478B}" destId="{EA9D8598-37F8-43D4-A087-7CA86C8F358E}" srcOrd="0" destOrd="0" presId="urn:microsoft.com/office/officeart/2005/8/layout/hierarchy2"/>
    <dgm:cxn modelId="{A2BE5ECD-046C-460A-82E3-8FAB3CC91B2A}" type="presParOf" srcId="{9F0940F4-F163-46F9-A28A-46AFED6666EC}" destId="{B6EF8D32-2F68-43D0-AE33-362422DCFD07}" srcOrd="5" destOrd="0" presId="urn:microsoft.com/office/officeart/2005/8/layout/hierarchy2"/>
    <dgm:cxn modelId="{001A5C2B-7C3B-44F9-9CBC-FEA7F82390DE}" type="presParOf" srcId="{B6EF8D32-2F68-43D0-AE33-362422DCFD07}" destId="{D80A58CA-7512-4405-871D-2533BD9A0379}" srcOrd="0" destOrd="0" presId="urn:microsoft.com/office/officeart/2005/8/layout/hierarchy2"/>
    <dgm:cxn modelId="{CEF8EF3B-54A9-40BD-B4FF-567FB4BFCB6E}" type="presParOf" srcId="{B6EF8D32-2F68-43D0-AE33-362422DCFD07}" destId="{DF6A1C14-3A23-4893-9541-36AD096F19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403B37-8E44-47E0-A131-D6A3C25CE468}">
      <dsp:nvSpPr>
        <dsp:cNvPr id="0" name=""/>
        <dsp:cNvSpPr/>
      </dsp:nvSpPr>
      <dsp:spPr>
        <a:xfrm>
          <a:off x="3998" y="2631601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shade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Erfolgsfaktoren</a:t>
          </a:r>
          <a:endParaRPr lang="de-DE" sz="1200" kern="1200" dirty="0"/>
        </a:p>
      </dsp:txBody>
      <dsp:txXfrm>
        <a:off x="3998" y="2631601"/>
        <a:ext cx="1660185" cy="830092"/>
      </dsp:txXfrm>
    </dsp:sp>
    <dsp:sp modelId="{5980FB12-E89E-4515-91B0-7743213AEB97}">
      <dsp:nvSpPr>
        <dsp:cNvPr id="0" name=""/>
        <dsp:cNvSpPr/>
      </dsp:nvSpPr>
      <dsp:spPr>
        <a:xfrm>
          <a:off x="1664183" y="3034387"/>
          <a:ext cx="664074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664074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979618" y="3030046"/>
        <a:ext cx="33203" cy="33203"/>
      </dsp:txXfrm>
    </dsp:sp>
    <dsp:sp modelId="{9E425EC8-D9D4-4ACA-8D33-DCBB97C50FA5}">
      <dsp:nvSpPr>
        <dsp:cNvPr id="0" name=""/>
        <dsp:cNvSpPr/>
      </dsp:nvSpPr>
      <dsp:spPr>
        <a:xfrm>
          <a:off x="2328257" y="2631601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Intern</a:t>
          </a:r>
        </a:p>
      </dsp:txBody>
      <dsp:txXfrm>
        <a:off x="2328257" y="2631601"/>
        <a:ext cx="1660185" cy="830092"/>
      </dsp:txXfrm>
    </dsp:sp>
    <dsp:sp modelId="{3B8A3590-2145-431C-9639-0AF2949E9A6F}">
      <dsp:nvSpPr>
        <dsp:cNvPr id="0" name=""/>
        <dsp:cNvSpPr/>
      </dsp:nvSpPr>
      <dsp:spPr>
        <a:xfrm rot="17350740">
          <a:off x="3309776" y="2079780"/>
          <a:ext cx="2021407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2021407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7350740">
        <a:off x="4269944" y="2041506"/>
        <a:ext cx="101070" cy="101070"/>
      </dsp:txXfrm>
    </dsp:sp>
    <dsp:sp modelId="{3A48503F-8509-42D8-AB1B-4E39AA32566C}">
      <dsp:nvSpPr>
        <dsp:cNvPr id="0" name=""/>
        <dsp:cNvSpPr/>
      </dsp:nvSpPr>
      <dsp:spPr>
        <a:xfrm>
          <a:off x="4652517" y="722388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Struktur</a:t>
          </a:r>
        </a:p>
      </dsp:txBody>
      <dsp:txXfrm>
        <a:off x="4652517" y="722388"/>
        <a:ext cx="1660185" cy="830092"/>
      </dsp:txXfrm>
    </dsp:sp>
    <dsp:sp modelId="{BF28E638-7879-438E-A599-0BF6EDB87B48}">
      <dsp:nvSpPr>
        <dsp:cNvPr id="0" name=""/>
        <dsp:cNvSpPr/>
      </dsp:nvSpPr>
      <dsp:spPr>
        <a:xfrm rot="19457599">
          <a:off x="6235834" y="886522"/>
          <a:ext cx="817809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817809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624293" y="878338"/>
        <a:ext cx="40890" cy="40890"/>
      </dsp:txXfrm>
    </dsp:sp>
    <dsp:sp modelId="{F42CCAF6-346B-4F1E-B769-995794EBC7E2}">
      <dsp:nvSpPr>
        <dsp:cNvPr id="0" name=""/>
        <dsp:cNvSpPr/>
      </dsp:nvSpPr>
      <dsp:spPr>
        <a:xfrm>
          <a:off x="6976776" y="245085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Flache Hierarchie und </a:t>
          </a:r>
          <a:r>
            <a:rPr lang="de-DE" sz="1200" kern="1200" dirty="0" smtClean="0"/>
            <a:t>Kommunikation</a:t>
          </a:r>
          <a:endParaRPr lang="de-DE" sz="1200" kern="1200" dirty="0"/>
        </a:p>
      </dsp:txBody>
      <dsp:txXfrm>
        <a:off x="6976776" y="245085"/>
        <a:ext cx="1660185" cy="830092"/>
      </dsp:txXfrm>
    </dsp:sp>
    <dsp:sp modelId="{E52AF5A0-4679-4A19-9DE5-B50088A8FF02}">
      <dsp:nvSpPr>
        <dsp:cNvPr id="0" name=""/>
        <dsp:cNvSpPr/>
      </dsp:nvSpPr>
      <dsp:spPr>
        <a:xfrm rot="2142401">
          <a:off x="6235834" y="1363825"/>
          <a:ext cx="817809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817809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624293" y="1355641"/>
        <a:ext cx="40890" cy="40890"/>
      </dsp:txXfrm>
    </dsp:sp>
    <dsp:sp modelId="{4D4E402C-B8B0-4062-ACCD-8F7FAF4235F6}">
      <dsp:nvSpPr>
        <dsp:cNvPr id="0" name=""/>
        <dsp:cNvSpPr/>
      </dsp:nvSpPr>
      <dsp:spPr>
        <a:xfrm>
          <a:off x="6976776" y="1199692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Allrounder</a:t>
          </a:r>
        </a:p>
      </dsp:txBody>
      <dsp:txXfrm>
        <a:off x="6976776" y="1199692"/>
        <a:ext cx="1660185" cy="830092"/>
      </dsp:txXfrm>
    </dsp:sp>
    <dsp:sp modelId="{9FBFAB87-6FF5-42FD-A75F-D01548571CF3}">
      <dsp:nvSpPr>
        <dsp:cNvPr id="0" name=""/>
        <dsp:cNvSpPr/>
      </dsp:nvSpPr>
      <dsp:spPr>
        <a:xfrm>
          <a:off x="3988442" y="3034387"/>
          <a:ext cx="664074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664074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303878" y="3030046"/>
        <a:ext cx="33203" cy="33203"/>
      </dsp:txXfrm>
    </dsp:sp>
    <dsp:sp modelId="{F269690C-8C52-4A1E-A351-7AE10E88A243}">
      <dsp:nvSpPr>
        <dsp:cNvPr id="0" name=""/>
        <dsp:cNvSpPr/>
      </dsp:nvSpPr>
      <dsp:spPr>
        <a:xfrm>
          <a:off x="4652517" y="2631601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Kultur</a:t>
          </a:r>
        </a:p>
      </dsp:txBody>
      <dsp:txXfrm>
        <a:off x="4652517" y="2631601"/>
        <a:ext cx="1660185" cy="830092"/>
      </dsp:txXfrm>
    </dsp:sp>
    <dsp:sp modelId="{29A4E1D1-B5F9-49BC-818E-652D8E176E5F}">
      <dsp:nvSpPr>
        <dsp:cNvPr id="0" name=""/>
        <dsp:cNvSpPr/>
      </dsp:nvSpPr>
      <dsp:spPr>
        <a:xfrm rot="19457599">
          <a:off x="6235834" y="2795735"/>
          <a:ext cx="817809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817809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624293" y="2787551"/>
        <a:ext cx="40890" cy="40890"/>
      </dsp:txXfrm>
    </dsp:sp>
    <dsp:sp modelId="{68F9BDBE-CF2B-4B9A-B09B-62FA18B8C519}">
      <dsp:nvSpPr>
        <dsp:cNvPr id="0" name=""/>
        <dsp:cNvSpPr/>
      </dsp:nvSpPr>
      <dsp:spPr>
        <a:xfrm>
          <a:off x="6976776" y="2154298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Geringes "Abteilungsdenken"</a:t>
          </a:r>
        </a:p>
      </dsp:txBody>
      <dsp:txXfrm>
        <a:off x="6976776" y="2154298"/>
        <a:ext cx="1660185" cy="830092"/>
      </dsp:txXfrm>
    </dsp:sp>
    <dsp:sp modelId="{EE4FBA85-5780-4DD5-BD8E-7F71E7291083}">
      <dsp:nvSpPr>
        <dsp:cNvPr id="0" name=""/>
        <dsp:cNvSpPr/>
      </dsp:nvSpPr>
      <dsp:spPr>
        <a:xfrm rot="2142401">
          <a:off x="6235834" y="3273038"/>
          <a:ext cx="817809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817809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624293" y="3264854"/>
        <a:ext cx="40890" cy="40890"/>
      </dsp:txXfrm>
    </dsp:sp>
    <dsp:sp modelId="{4AC2CB3B-6F0B-48A2-A4B0-4D34C8C7A1C0}">
      <dsp:nvSpPr>
        <dsp:cNvPr id="0" name=""/>
        <dsp:cNvSpPr/>
      </dsp:nvSpPr>
      <dsp:spPr>
        <a:xfrm>
          <a:off x="6976776" y="3108904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Familiäres, kooperatives Denken</a:t>
          </a:r>
        </a:p>
      </dsp:txBody>
      <dsp:txXfrm>
        <a:off x="6976776" y="3108904"/>
        <a:ext cx="1660185" cy="830092"/>
      </dsp:txXfrm>
    </dsp:sp>
    <dsp:sp modelId="{1E57B732-A0B7-4CE3-B987-5F2042FE1BCA}">
      <dsp:nvSpPr>
        <dsp:cNvPr id="0" name=""/>
        <dsp:cNvSpPr/>
      </dsp:nvSpPr>
      <dsp:spPr>
        <a:xfrm rot="4249260">
          <a:off x="3309776" y="3988993"/>
          <a:ext cx="2021407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2021407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4249260">
        <a:off x="4269944" y="3950719"/>
        <a:ext cx="101070" cy="101070"/>
      </dsp:txXfrm>
    </dsp:sp>
    <dsp:sp modelId="{1F03D1C0-D28A-4325-97B9-E5A8549DEC66}">
      <dsp:nvSpPr>
        <dsp:cNvPr id="0" name=""/>
        <dsp:cNvSpPr/>
      </dsp:nvSpPr>
      <dsp:spPr>
        <a:xfrm>
          <a:off x="4652517" y="4540814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Knappe Ressourcen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(Finanziell, Personell)</a:t>
          </a:r>
        </a:p>
      </dsp:txBody>
      <dsp:txXfrm>
        <a:off x="4652517" y="4540814"/>
        <a:ext cx="1660185" cy="830092"/>
      </dsp:txXfrm>
    </dsp:sp>
    <dsp:sp modelId="{CA534EF8-067F-424C-A1A4-D4F2623A80B2}">
      <dsp:nvSpPr>
        <dsp:cNvPr id="0" name=""/>
        <dsp:cNvSpPr/>
      </dsp:nvSpPr>
      <dsp:spPr>
        <a:xfrm rot="19457599">
          <a:off x="6235834" y="4704948"/>
          <a:ext cx="817809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817809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624293" y="4696764"/>
        <a:ext cx="40890" cy="40890"/>
      </dsp:txXfrm>
    </dsp:sp>
    <dsp:sp modelId="{FA2F6A23-53E9-400A-97FE-873947D1323C}">
      <dsp:nvSpPr>
        <dsp:cNvPr id="0" name=""/>
        <dsp:cNvSpPr/>
      </dsp:nvSpPr>
      <dsp:spPr>
        <a:xfrm>
          <a:off x="6976776" y="4063511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Reflektierte Maßnahmen</a:t>
          </a:r>
        </a:p>
      </dsp:txBody>
      <dsp:txXfrm>
        <a:off x="6976776" y="4063511"/>
        <a:ext cx="1660185" cy="830092"/>
      </dsp:txXfrm>
    </dsp:sp>
    <dsp:sp modelId="{E4B4786F-21DD-414E-B5C9-318A5400287B}">
      <dsp:nvSpPr>
        <dsp:cNvPr id="0" name=""/>
        <dsp:cNvSpPr/>
      </dsp:nvSpPr>
      <dsp:spPr>
        <a:xfrm rot="2142401">
          <a:off x="6235834" y="5182251"/>
          <a:ext cx="817809" cy="24521"/>
        </a:xfrm>
        <a:custGeom>
          <a:avLst/>
          <a:gdLst/>
          <a:ahLst/>
          <a:cxnLst/>
          <a:rect l="0" t="0" r="0" b="0"/>
          <a:pathLst>
            <a:path>
              <a:moveTo>
                <a:pt x="0" y="12260"/>
              </a:moveTo>
              <a:lnTo>
                <a:pt x="817809" y="12260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624293" y="5174067"/>
        <a:ext cx="40890" cy="40890"/>
      </dsp:txXfrm>
    </dsp:sp>
    <dsp:sp modelId="{F25EDD6C-C73D-434B-8AF2-4A7D7C0B07DF}">
      <dsp:nvSpPr>
        <dsp:cNvPr id="0" name=""/>
        <dsp:cNvSpPr/>
      </dsp:nvSpPr>
      <dsp:spPr>
        <a:xfrm>
          <a:off x="6976776" y="5018117"/>
          <a:ext cx="1660185" cy="830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Persönliches Engagement</a:t>
          </a:r>
        </a:p>
      </dsp:txBody>
      <dsp:txXfrm>
        <a:off x="6976776" y="5018117"/>
        <a:ext cx="1660185" cy="8300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403B37-8E44-47E0-A131-D6A3C25CE468}">
      <dsp:nvSpPr>
        <dsp:cNvPr id="0" name=""/>
        <dsp:cNvSpPr/>
      </dsp:nvSpPr>
      <dsp:spPr>
        <a:xfrm>
          <a:off x="881737" y="2825510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shade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Erfolgsfaktoren</a:t>
          </a:r>
          <a:endParaRPr lang="de-DE" sz="1200" kern="1200" dirty="0"/>
        </a:p>
      </dsp:txBody>
      <dsp:txXfrm>
        <a:off x="881737" y="2825510"/>
        <a:ext cx="1308745" cy="654372"/>
      </dsp:txXfrm>
    </dsp:sp>
    <dsp:sp modelId="{E0757334-AA9A-472F-B867-F85B943F07D6}">
      <dsp:nvSpPr>
        <dsp:cNvPr id="0" name=""/>
        <dsp:cNvSpPr/>
      </dsp:nvSpPr>
      <dsp:spPr>
        <a:xfrm>
          <a:off x="2190482" y="3142764"/>
          <a:ext cx="52349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498" y="9932"/>
              </a:lnTo>
            </a:path>
          </a:pathLst>
        </a:custGeom>
        <a:noFill/>
        <a:ln w="55000" cap="flat" cmpd="thickThin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>
        <a:off x="2439144" y="3139609"/>
        <a:ext cx="26174" cy="26174"/>
      </dsp:txXfrm>
    </dsp:sp>
    <dsp:sp modelId="{6C91069B-E5EE-4E59-B1A3-823BCE453AD0}">
      <dsp:nvSpPr>
        <dsp:cNvPr id="0" name=""/>
        <dsp:cNvSpPr/>
      </dsp:nvSpPr>
      <dsp:spPr>
        <a:xfrm>
          <a:off x="2713981" y="2825510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Extern</a:t>
          </a:r>
        </a:p>
      </dsp:txBody>
      <dsp:txXfrm>
        <a:off x="2713981" y="2825510"/>
        <a:ext cx="1308745" cy="654372"/>
      </dsp:txXfrm>
    </dsp:sp>
    <dsp:sp modelId="{77ECF2B0-1825-4675-A152-6DE90566E01A}">
      <dsp:nvSpPr>
        <dsp:cNvPr id="0" name=""/>
        <dsp:cNvSpPr/>
      </dsp:nvSpPr>
      <dsp:spPr>
        <a:xfrm rot="17051759">
          <a:off x="3217155" y="2108037"/>
          <a:ext cx="21346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134640" y="9932"/>
              </a:lnTo>
            </a:path>
          </a:pathLst>
        </a:custGeom>
        <a:noFill/>
        <a:ln w="55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17051759">
        <a:off x="4231109" y="2064604"/>
        <a:ext cx="106732" cy="106732"/>
      </dsp:txXfrm>
    </dsp:sp>
    <dsp:sp modelId="{7583CA09-4F6E-4BAA-881E-9A0432E88C12}">
      <dsp:nvSpPr>
        <dsp:cNvPr id="0" name=""/>
        <dsp:cNvSpPr/>
      </dsp:nvSpPr>
      <dsp:spPr>
        <a:xfrm>
          <a:off x="4546225" y="756056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Förderungen </a:t>
          </a:r>
          <a:r>
            <a:rPr lang="de-DE" sz="1200" kern="1200" dirty="0" smtClean="0"/>
            <a:t>(</a:t>
          </a:r>
          <a:r>
            <a:rPr lang="de-DE" sz="1200" kern="1200" dirty="0"/>
            <a:t>Projekte, Subventionen)</a:t>
          </a:r>
        </a:p>
      </dsp:txBody>
      <dsp:txXfrm>
        <a:off x="4546225" y="756056"/>
        <a:ext cx="1308745" cy="654372"/>
      </dsp:txXfrm>
    </dsp:sp>
    <dsp:sp modelId="{576F698C-5D59-4733-8B01-F4FDCCBD6E81}">
      <dsp:nvSpPr>
        <dsp:cNvPr id="0" name=""/>
        <dsp:cNvSpPr/>
      </dsp:nvSpPr>
      <dsp:spPr>
        <a:xfrm rot="18289469">
          <a:off x="5658366" y="697045"/>
          <a:ext cx="91670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16706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18289469">
        <a:off x="6093802" y="684060"/>
        <a:ext cx="45835" cy="45835"/>
      </dsp:txXfrm>
    </dsp:sp>
    <dsp:sp modelId="{072EA4DB-0D0F-4DC7-AFD7-CC3C9E7F4222}">
      <dsp:nvSpPr>
        <dsp:cNvPr id="0" name=""/>
        <dsp:cNvSpPr/>
      </dsp:nvSpPr>
      <dsp:spPr>
        <a:xfrm>
          <a:off x="6378469" y="3527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Regional</a:t>
          </a:r>
        </a:p>
      </dsp:txBody>
      <dsp:txXfrm>
        <a:off x="6378469" y="3527"/>
        <a:ext cx="1308745" cy="654372"/>
      </dsp:txXfrm>
    </dsp:sp>
    <dsp:sp modelId="{011C1A6E-719A-4CB4-8807-4E72BFAC97CA}">
      <dsp:nvSpPr>
        <dsp:cNvPr id="0" name=""/>
        <dsp:cNvSpPr/>
      </dsp:nvSpPr>
      <dsp:spPr>
        <a:xfrm>
          <a:off x="5854970" y="1073310"/>
          <a:ext cx="52349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498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>
        <a:off x="6103632" y="1070155"/>
        <a:ext cx="26174" cy="26174"/>
      </dsp:txXfrm>
    </dsp:sp>
    <dsp:sp modelId="{8DD63EA8-3480-429E-8FFF-18A4415C7B3B}">
      <dsp:nvSpPr>
        <dsp:cNvPr id="0" name=""/>
        <dsp:cNvSpPr/>
      </dsp:nvSpPr>
      <dsp:spPr>
        <a:xfrm>
          <a:off x="6378469" y="756056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National</a:t>
          </a:r>
        </a:p>
      </dsp:txBody>
      <dsp:txXfrm>
        <a:off x="6378469" y="756056"/>
        <a:ext cx="1308745" cy="654372"/>
      </dsp:txXfrm>
    </dsp:sp>
    <dsp:sp modelId="{66ECC4B0-0D69-453A-AE98-4699B376A638}">
      <dsp:nvSpPr>
        <dsp:cNvPr id="0" name=""/>
        <dsp:cNvSpPr/>
      </dsp:nvSpPr>
      <dsp:spPr>
        <a:xfrm rot="3310531">
          <a:off x="5658366" y="1449574"/>
          <a:ext cx="91670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16706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3310531">
        <a:off x="6093802" y="1436589"/>
        <a:ext cx="45835" cy="45835"/>
      </dsp:txXfrm>
    </dsp:sp>
    <dsp:sp modelId="{56AC0852-1449-4BE5-A8F3-1DCD953E1689}">
      <dsp:nvSpPr>
        <dsp:cNvPr id="0" name=""/>
        <dsp:cNvSpPr/>
      </dsp:nvSpPr>
      <dsp:spPr>
        <a:xfrm>
          <a:off x="6378469" y="1508585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International</a:t>
          </a:r>
        </a:p>
      </dsp:txBody>
      <dsp:txXfrm>
        <a:off x="6378469" y="1508585"/>
        <a:ext cx="1308745" cy="654372"/>
      </dsp:txXfrm>
    </dsp:sp>
    <dsp:sp modelId="{9642037F-1B27-4C62-ABD4-B97F18BDE321}">
      <dsp:nvSpPr>
        <dsp:cNvPr id="0" name=""/>
        <dsp:cNvSpPr/>
      </dsp:nvSpPr>
      <dsp:spPr>
        <a:xfrm rot="1186030">
          <a:off x="4006337" y="3236830"/>
          <a:ext cx="556277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56277" y="9932"/>
              </a:lnTo>
            </a:path>
          </a:pathLst>
        </a:custGeom>
        <a:noFill/>
        <a:ln w="55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1186030">
        <a:off x="4270569" y="3232856"/>
        <a:ext cx="27813" cy="27813"/>
      </dsp:txXfrm>
    </dsp:sp>
    <dsp:sp modelId="{1B4FD95A-FCA0-41B6-B527-CF28DCC1ACCB}">
      <dsp:nvSpPr>
        <dsp:cNvPr id="0" name=""/>
        <dsp:cNvSpPr/>
      </dsp:nvSpPr>
      <dsp:spPr>
        <a:xfrm>
          <a:off x="4546225" y="3013642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Netzwerk-</a:t>
          </a:r>
          <a:r>
            <a:rPr lang="de-DE" sz="1200" kern="1200" dirty="0" err="1" smtClean="0"/>
            <a:t>partner</a:t>
          </a:r>
          <a:endParaRPr lang="de-DE" sz="1200" kern="1200" dirty="0"/>
        </a:p>
      </dsp:txBody>
      <dsp:txXfrm>
        <a:off x="4546225" y="3013642"/>
        <a:ext cx="1308745" cy="654372"/>
      </dsp:txXfrm>
    </dsp:sp>
    <dsp:sp modelId="{DCAF60E3-095F-46B6-AC33-702F12910B09}">
      <dsp:nvSpPr>
        <dsp:cNvPr id="0" name=""/>
        <dsp:cNvSpPr/>
      </dsp:nvSpPr>
      <dsp:spPr>
        <a:xfrm rot="18289469">
          <a:off x="5658366" y="2954632"/>
          <a:ext cx="91670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16706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18289469">
        <a:off x="6093802" y="2941647"/>
        <a:ext cx="45835" cy="45835"/>
      </dsp:txXfrm>
    </dsp:sp>
    <dsp:sp modelId="{0444046D-C22A-4D77-9B98-7CB9D74D9804}">
      <dsp:nvSpPr>
        <dsp:cNvPr id="0" name=""/>
        <dsp:cNvSpPr/>
      </dsp:nvSpPr>
      <dsp:spPr>
        <a:xfrm>
          <a:off x="6378469" y="2261114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KMU</a:t>
          </a:r>
        </a:p>
      </dsp:txBody>
      <dsp:txXfrm>
        <a:off x="6378469" y="2261114"/>
        <a:ext cx="1308745" cy="654372"/>
      </dsp:txXfrm>
    </dsp:sp>
    <dsp:sp modelId="{FC52E485-F9A3-42C8-BF3B-411B0E4C76A6}">
      <dsp:nvSpPr>
        <dsp:cNvPr id="0" name=""/>
        <dsp:cNvSpPr/>
      </dsp:nvSpPr>
      <dsp:spPr>
        <a:xfrm>
          <a:off x="5854970" y="3330896"/>
          <a:ext cx="523498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23498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>
        <a:off x="6103632" y="3327741"/>
        <a:ext cx="26174" cy="26174"/>
      </dsp:txXfrm>
    </dsp:sp>
    <dsp:sp modelId="{413C2F0F-0C46-47E2-AA87-2BB5FB86EBF8}">
      <dsp:nvSpPr>
        <dsp:cNvPr id="0" name=""/>
        <dsp:cNvSpPr/>
      </dsp:nvSpPr>
      <dsp:spPr>
        <a:xfrm>
          <a:off x="6378469" y="3013642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Einzel-</a:t>
          </a:r>
          <a:r>
            <a:rPr lang="de-DE" sz="1200" kern="1200" dirty="0" err="1" smtClean="0"/>
            <a:t>innovatoren</a:t>
          </a:r>
          <a:endParaRPr lang="de-DE" sz="1200" kern="1200" dirty="0"/>
        </a:p>
      </dsp:txBody>
      <dsp:txXfrm>
        <a:off x="6378469" y="3013642"/>
        <a:ext cx="1308745" cy="654372"/>
      </dsp:txXfrm>
    </dsp:sp>
    <dsp:sp modelId="{12459634-E0F7-452E-87DE-AB2D7549E61F}">
      <dsp:nvSpPr>
        <dsp:cNvPr id="0" name=""/>
        <dsp:cNvSpPr/>
      </dsp:nvSpPr>
      <dsp:spPr>
        <a:xfrm rot="3310531">
          <a:off x="5658366" y="3707160"/>
          <a:ext cx="91670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916706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3310531">
        <a:off x="6093802" y="3694176"/>
        <a:ext cx="45835" cy="45835"/>
      </dsp:txXfrm>
    </dsp:sp>
    <dsp:sp modelId="{822259E3-970A-4B25-9783-0776CC745E86}">
      <dsp:nvSpPr>
        <dsp:cNvPr id="0" name=""/>
        <dsp:cNvSpPr/>
      </dsp:nvSpPr>
      <dsp:spPr>
        <a:xfrm>
          <a:off x="6378469" y="3766171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Große Unternehmen</a:t>
          </a:r>
          <a:endParaRPr lang="de-DE" sz="1200" kern="1200" dirty="0"/>
        </a:p>
      </dsp:txBody>
      <dsp:txXfrm>
        <a:off x="6378469" y="3766171"/>
        <a:ext cx="1308745" cy="654372"/>
      </dsp:txXfrm>
    </dsp:sp>
    <dsp:sp modelId="{AE6E96A1-A9A5-4BD7-9195-8E1A86DEC82B}">
      <dsp:nvSpPr>
        <dsp:cNvPr id="0" name=""/>
        <dsp:cNvSpPr/>
      </dsp:nvSpPr>
      <dsp:spPr>
        <a:xfrm rot="4548241">
          <a:off x="3217155" y="4177491"/>
          <a:ext cx="213464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134640" y="9932"/>
              </a:lnTo>
            </a:path>
          </a:pathLst>
        </a:custGeom>
        <a:noFill/>
        <a:ln w="55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4548241">
        <a:off x="4231109" y="4134058"/>
        <a:ext cx="106732" cy="106732"/>
      </dsp:txXfrm>
    </dsp:sp>
    <dsp:sp modelId="{04E308B5-798C-49A7-A029-2D2E3FB4A0B6}">
      <dsp:nvSpPr>
        <dsp:cNvPr id="0" name=""/>
        <dsp:cNvSpPr/>
      </dsp:nvSpPr>
      <dsp:spPr>
        <a:xfrm>
          <a:off x="4546225" y="4894964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Rahmen-</a:t>
          </a:r>
          <a:r>
            <a:rPr lang="de-DE" sz="1200" kern="1200" dirty="0" err="1" smtClean="0"/>
            <a:t>bedingungen</a:t>
          </a:r>
          <a:endParaRPr lang="de-DE" sz="1200" kern="1200" dirty="0"/>
        </a:p>
      </dsp:txBody>
      <dsp:txXfrm>
        <a:off x="4546225" y="4894964"/>
        <a:ext cx="1308745" cy="654372"/>
      </dsp:txXfrm>
    </dsp:sp>
    <dsp:sp modelId="{169B2B92-20FF-42CB-BD4C-0A861AF63540}">
      <dsp:nvSpPr>
        <dsp:cNvPr id="0" name=""/>
        <dsp:cNvSpPr/>
      </dsp:nvSpPr>
      <dsp:spPr>
        <a:xfrm rot="19457599">
          <a:off x="5794374" y="5024086"/>
          <a:ext cx="64469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44690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19457599">
        <a:off x="6100602" y="5017901"/>
        <a:ext cx="32234" cy="32234"/>
      </dsp:txXfrm>
    </dsp:sp>
    <dsp:sp modelId="{6CA9DEEC-3528-4D39-9CCF-D903FCA85CD2}">
      <dsp:nvSpPr>
        <dsp:cNvPr id="0" name=""/>
        <dsp:cNvSpPr/>
      </dsp:nvSpPr>
      <dsp:spPr>
        <a:xfrm>
          <a:off x="6378469" y="4518700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Immer günstigere Tools</a:t>
          </a:r>
        </a:p>
      </dsp:txBody>
      <dsp:txXfrm>
        <a:off x="6378469" y="4518700"/>
        <a:ext cx="1308745" cy="654372"/>
      </dsp:txXfrm>
    </dsp:sp>
    <dsp:sp modelId="{6CD6AEA6-77A3-4977-A805-AD8B7D8C59A7}">
      <dsp:nvSpPr>
        <dsp:cNvPr id="0" name=""/>
        <dsp:cNvSpPr/>
      </dsp:nvSpPr>
      <dsp:spPr>
        <a:xfrm rot="2142401">
          <a:off x="5794374" y="5400350"/>
          <a:ext cx="64469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44690" y="9932"/>
              </a:lnTo>
            </a:path>
          </a:pathLst>
        </a:custGeom>
        <a:noFill/>
        <a:ln w="55000" cap="flat" cmpd="thickThin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/>
        </a:p>
      </dsp:txBody>
      <dsp:txXfrm rot="2142401">
        <a:off x="6100602" y="5394166"/>
        <a:ext cx="32234" cy="32234"/>
      </dsp:txXfrm>
    </dsp:sp>
    <dsp:sp modelId="{CB3297E0-64EA-497B-A72D-C8FD479BC25F}">
      <dsp:nvSpPr>
        <dsp:cNvPr id="0" name=""/>
        <dsp:cNvSpPr/>
      </dsp:nvSpPr>
      <dsp:spPr>
        <a:xfrm>
          <a:off x="6378469" y="5271229"/>
          <a:ext cx="1308745" cy="654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Freies Know-</a:t>
          </a:r>
          <a:r>
            <a:rPr lang="de-DE" sz="1200" kern="1200" dirty="0" err="1"/>
            <a:t>How</a:t>
          </a:r>
          <a:r>
            <a:rPr lang="de-DE" sz="1200" kern="1200" dirty="0"/>
            <a:t>  (Internet)</a:t>
          </a:r>
        </a:p>
      </dsp:txBody>
      <dsp:txXfrm>
        <a:off x="6378469" y="5271229"/>
        <a:ext cx="1308745" cy="6543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403B37-8E44-47E0-A131-D6A3C25CE468}">
      <dsp:nvSpPr>
        <dsp:cNvPr id="0" name=""/>
        <dsp:cNvSpPr/>
      </dsp:nvSpPr>
      <dsp:spPr>
        <a:xfrm>
          <a:off x="3716" y="2599032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shade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Barrieren</a:t>
          </a:r>
        </a:p>
      </dsp:txBody>
      <dsp:txXfrm>
        <a:off x="3716" y="2599032"/>
        <a:ext cx="1646445" cy="823222"/>
      </dsp:txXfrm>
    </dsp:sp>
    <dsp:sp modelId="{5980FB12-E89E-4515-91B0-7743213AEB97}">
      <dsp:nvSpPr>
        <dsp:cNvPr id="0" name=""/>
        <dsp:cNvSpPr/>
      </dsp:nvSpPr>
      <dsp:spPr>
        <a:xfrm>
          <a:off x="1650162" y="2998339"/>
          <a:ext cx="658578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658578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1962987" y="2994179"/>
        <a:ext cx="32928" cy="32928"/>
      </dsp:txXfrm>
    </dsp:sp>
    <dsp:sp modelId="{9E425EC8-D9D4-4ACA-8D33-DCBB97C50FA5}">
      <dsp:nvSpPr>
        <dsp:cNvPr id="0" name=""/>
        <dsp:cNvSpPr/>
      </dsp:nvSpPr>
      <dsp:spPr>
        <a:xfrm>
          <a:off x="2308740" y="2599032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Intern</a:t>
          </a:r>
        </a:p>
      </dsp:txBody>
      <dsp:txXfrm>
        <a:off x="2308740" y="2599032"/>
        <a:ext cx="1646445" cy="823222"/>
      </dsp:txXfrm>
    </dsp:sp>
    <dsp:sp modelId="{3B8A3590-2145-431C-9639-0AF2949E9A6F}">
      <dsp:nvSpPr>
        <dsp:cNvPr id="0" name=""/>
        <dsp:cNvSpPr/>
      </dsp:nvSpPr>
      <dsp:spPr>
        <a:xfrm rot="17350740">
          <a:off x="3282136" y="2051632"/>
          <a:ext cx="2004678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2004678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7350740">
        <a:off x="4234359" y="2013820"/>
        <a:ext cx="100233" cy="100233"/>
      </dsp:txXfrm>
    </dsp:sp>
    <dsp:sp modelId="{3A48503F-8509-42D8-AB1B-4E39AA32566C}">
      <dsp:nvSpPr>
        <dsp:cNvPr id="0" name=""/>
        <dsp:cNvSpPr/>
      </dsp:nvSpPr>
      <dsp:spPr>
        <a:xfrm>
          <a:off x="4613765" y="705619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Struktur</a:t>
          </a:r>
        </a:p>
      </dsp:txBody>
      <dsp:txXfrm>
        <a:off x="4613765" y="705619"/>
        <a:ext cx="1646445" cy="823222"/>
      </dsp:txXfrm>
    </dsp:sp>
    <dsp:sp modelId="{77E882AB-EA3A-4109-AC7D-AB344D207BD0}">
      <dsp:nvSpPr>
        <dsp:cNvPr id="0" name=""/>
        <dsp:cNvSpPr/>
      </dsp:nvSpPr>
      <dsp:spPr>
        <a:xfrm rot="19457599">
          <a:off x="6183979" y="868249"/>
          <a:ext cx="81104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811041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569224" y="860278"/>
        <a:ext cx="40552" cy="40552"/>
      </dsp:txXfrm>
    </dsp:sp>
    <dsp:sp modelId="{FC6F5DE8-05CA-4D7B-B10E-A12753F6AFA5}">
      <dsp:nvSpPr>
        <dsp:cNvPr id="0" name=""/>
        <dsp:cNvSpPr/>
      </dsp:nvSpPr>
      <dsp:spPr>
        <a:xfrm>
          <a:off x="6918789" y="232266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Fehlende Professionalität</a:t>
          </a:r>
        </a:p>
      </dsp:txBody>
      <dsp:txXfrm>
        <a:off x="6918789" y="232266"/>
        <a:ext cx="1646445" cy="823222"/>
      </dsp:txXfrm>
    </dsp:sp>
    <dsp:sp modelId="{0BB9D6EC-61A3-4584-8D28-50A806F51806}">
      <dsp:nvSpPr>
        <dsp:cNvPr id="0" name=""/>
        <dsp:cNvSpPr/>
      </dsp:nvSpPr>
      <dsp:spPr>
        <a:xfrm rot="2142401">
          <a:off x="6183979" y="1341603"/>
          <a:ext cx="81104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811041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569224" y="1333631"/>
        <a:ext cx="40552" cy="40552"/>
      </dsp:txXfrm>
    </dsp:sp>
    <dsp:sp modelId="{EC1A3B67-4FC1-4044-969B-EB1650A0AB3E}">
      <dsp:nvSpPr>
        <dsp:cNvPr id="0" name=""/>
        <dsp:cNvSpPr/>
      </dsp:nvSpPr>
      <dsp:spPr>
        <a:xfrm>
          <a:off x="6918789" y="1178972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Wenige Experten</a:t>
          </a:r>
        </a:p>
      </dsp:txBody>
      <dsp:txXfrm>
        <a:off x="6918789" y="1178972"/>
        <a:ext cx="1646445" cy="823222"/>
      </dsp:txXfrm>
    </dsp:sp>
    <dsp:sp modelId="{9FBFAB87-6FF5-42FD-A75F-D01548571CF3}">
      <dsp:nvSpPr>
        <dsp:cNvPr id="0" name=""/>
        <dsp:cNvSpPr/>
      </dsp:nvSpPr>
      <dsp:spPr>
        <a:xfrm>
          <a:off x="3955186" y="2998339"/>
          <a:ext cx="658578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658578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268011" y="2994179"/>
        <a:ext cx="32928" cy="32928"/>
      </dsp:txXfrm>
    </dsp:sp>
    <dsp:sp modelId="{F269690C-8C52-4A1E-A351-7AE10E88A243}">
      <dsp:nvSpPr>
        <dsp:cNvPr id="0" name=""/>
        <dsp:cNvSpPr/>
      </dsp:nvSpPr>
      <dsp:spPr>
        <a:xfrm>
          <a:off x="4613765" y="2599032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Kultur</a:t>
          </a:r>
        </a:p>
      </dsp:txBody>
      <dsp:txXfrm>
        <a:off x="4613765" y="2599032"/>
        <a:ext cx="1646445" cy="823222"/>
      </dsp:txXfrm>
    </dsp:sp>
    <dsp:sp modelId="{2014FADD-9254-40C8-88DF-00D6946C02D3}">
      <dsp:nvSpPr>
        <dsp:cNvPr id="0" name=""/>
        <dsp:cNvSpPr/>
      </dsp:nvSpPr>
      <dsp:spPr>
        <a:xfrm rot="19457599">
          <a:off x="6183979" y="2761662"/>
          <a:ext cx="81104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811041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569224" y="2753691"/>
        <a:ext cx="40552" cy="40552"/>
      </dsp:txXfrm>
    </dsp:sp>
    <dsp:sp modelId="{84EF94C5-6297-4F17-9389-8213F2497304}">
      <dsp:nvSpPr>
        <dsp:cNvPr id="0" name=""/>
        <dsp:cNvSpPr/>
      </dsp:nvSpPr>
      <dsp:spPr>
        <a:xfrm>
          <a:off x="6918789" y="2125679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Einstellung zum Risiko</a:t>
          </a:r>
        </a:p>
      </dsp:txBody>
      <dsp:txXfrm>
        <a:off x="6918789" y="2125679"/>
        <a:ext cx="1646445" cy="823222"/>
      </dsp:txXfrm>
    </dsp:sp>
    <dsp:sp modelId="{811DB9E4-D87A-4F9B-8252-DFBB0F9AAC50}">
      <dsp:nvSpPr>
        <dsp:cNvPr id="0" name=""/>
        <dsp:cNvSpPr/>
      </dsp:nvSpPr>
      <dsp:spPr>
        <a:xfrm rot="2142401">
          <a:off x="6183979" y="3235015"/>
          <a:ext cx="81104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811041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569224" y="3227044"/>
        <a:ext cx="40552" cy="40552"/>
      </dsp:txXfrm>
    </dsp:sp>
    <dsp:sp modelId="{612FBF8B-8263-4329-B58F-DE9DEF754203}">
      <dsp:nvSpPr>
        <dsp:cNvPr id="0" name=""/>
        <dsp:cNvSpPr/>
      </dsp:nvSpPr>
      <dsp:spPr>
        <a:xfrm>
          <a:off x="6918789" y="3072385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Tradition</a:t>
          </a:r>
        </a:p>
      </dsp:txBody>
      <dsp:txXfrm>
        <a:off x="6918789" y="3072385"/>
        <a:ext cx="1646445" cy="823222"/>
      </dsp:txXfrm>
    </dsp:sp>
    <dsp:sp modelId="{1E57B732-A0B7-4CE3-B987-5F2042FE1BCA}">
      <dsp:nvSpPr>
        <dsp:cNvPr id="0" name=""/>
        <dsp:cNvSpPr/>
      </dsp:nvSpPr>
      <dsp:spPr>
        <a:xfrm rot="4249260">
          <a:off x="3282136" y="3945045"/>
          <a:ext cx="2004678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2004678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4249260">
        <a:off x="4234359" y="3907233"/>
        <a:ext cx="100233" cy="100233"/>
      </dsp:txXfrm>
    </dsp:sp>
    <dsp:sp modelId="{1F03D1C0-D28A-4325-97B9-E5A8549DEC66}">
      <dsp:nvSpPr>
        <dsp:cNvPr id="0" name=""/>
        <dsp:cNvSpPr/>
      </dsp:nvSpPr>
      <dsp:spPr>
        <a:xfrm>
          <a:off x="4613765" y="4492445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Knappe Ressourcen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(Finanziell, Personell)</a:t>
          </a:r>
        </a:p>
      </dsp:txBody>
      <dsp:txXfrm>
        <a:off x="4613765" y="4492445"/>
        <a:ext cx="1646445" cy="823222"/>
      </dsp:txXfrm>
    </dsp:sp>
    <dsp:sp modelId="{9CE79787-26A4-4602-98CA-F8ED61E3C310}">
      <dsp:nvSpPr>
        <dsp:cNvPr id="0" name=""/>
        <dsp:cNvSpPr/>
      </dsp:nvSpPr>
      <dsp:spPr>
        <a:xfrm rot="19457599">
          <a:off x="6183979" y="4655075"/>
          <a:ext cx="81104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811041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569224" y="4647104"/>
        <a:ext cx="40552" cy="40552"/>
      </dsp:txXfrm>
    </dsp:sp>
    <dsp:sp modelId="{80FEF95A-9BC7-4D8E-B4C8-9573DCE6323B}">
      <dsp:nvSpPr>
        <dsp:cNvPr id="0" name=""/>
        <dsp:cNvSpPr/>
      </dsp:nvSpPr>
      <dsp:spPr>
        <a:xfrm>
          <a:off x="6918789" y="4019092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Kaum schnelle Expansion möglich</a:t>
          </a:r>
        </a:p>
      </dsp:txBody>
      <dsp:txXfrm>
        <a:off x="6918789" y="4019092"/>
        <a:ext cx="1646445" cy="823222"/>
      </dsp:txXfrm>
    </dsp:sp>
    <dsp:sp modelId="{B169597D-689C-4D18-9356-A8CFB6FF670F}">
      <dsp:nvSpPr>
        <dsp:cNvPr id="0" name=""/>
        <dsp:cNvSpPr/>
      </dsp:nvSpPr>
      <dsp:spPr>
        <a:xfrm rot="2142401">
          <a:off x="6183979" y="5128428"/>
          <a:ext cx="811041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811041" y="12304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569224" y="5120457"/>
        <a:ext cx="40552" cy="40552"/>
      </dsp:txXfrm>
    </dsp:sp>
    <dsp:sp modelId="{8B2D225A-9997-473C-9912-6BA31C4838BF}">
      <dsp:nvSpPr>
        <dsp:cNvPr id="0" name=""/>
        <dsp:cNvSpPr/>
      </dsp:nvSpPr>
      <dsp:spPr>
        <a:xfrm>
          <a:off x="6918789" y="4965798"/>
          <a:ext cx="1646445" cy="823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Beschränkte Forschungs-</a:t>
          </a:r>
          <a:r>
            <a:rPr lang="de-DE" sz="1200" kern="1200" dirty="0" err="1"/>
            <a:t>möglichkeiten</a:t>
          </a:r>
          <a:endParaRPr lang="de-DE" sz="1200" kern="1200" dirty="0"/>
        </a:p>
      </dsp:txBody>
      <dsp:txXfrm>
        <a:off x="6918789" y="4965798"/>
        <a:ext cx="1646445" cy="8232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403B37-8E44-47E0-A131-D6A3C25CE468}">
      <dsp:nvSpPr>
        <dsp:cNvPr id="0" name=""/>
        <dsp:cNvSpPr/>
      </dsp:nvSpPr>
      <dsp:spPr>
        <a:xfrm>
          <a:off x="759310" y="2266814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shade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Barrieren</a:t>
          </a:r>
        </a:p>
      </dsp:txBody>
      <dsp:txXfrm>
        <a:off x="759310" y="2266814"/>
        <a:ext cx="1431897" cy="715948"/>
      </dsp:txXfrm>
    </dsp:sp>
    <dsp:sp modelId="{5980FB12-E89E-4515-91B0-7743213AEB97}">
      <dsp:nvSpPr>
        <dsp:cNvPr id="0" name=""/>
        <dsp:cNvSpPr/>
      </dsp:nvSpPr>
      <dsp:spPr>
        <a:xfrm>
          <a:off x="2191207" y="2613406"/>
          <a:ext cx="5727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2759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463268" y="2610469"/>
        <a:ext cx="28637" cy="28637"/>
      </dsp:txXfrm>
    </dsp:sp>
    <dsp:sp modelId="{9E425EC8-D9D4-4ACA-8D33-DCBB97C50FA5}">
      <dsp:nvSpPr>
        <dsp:cNvPr id="0" name=""/>
        <dsp:cNvSpPr/>
      </dsp:nvSpPr>
      <dsp:spPr>
        <a:xfrm>
          <a:off x="2763966" y="2266814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shade val="8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Extern</a:t>
          </a:r>
          <a:endParaRPr lang="de-DE" sz="1200" kern="1200" dirty="0"/>
        </a:p>
      </dsp:txBody>
      <dsp:txXfrm>
        <a:off x="2763966" y="2266814"/>
        <a:ext cx="1431897" cy="715948"/>
      </dsp:txXfrm>
    </dsp:sp>
    <dsp:sp modelId="{CC3EDD8F-DAC8-4347-8D84-E40614727401}">
      <dsp:nvSpPr>
        <dsp:cNvPr id="0" name=""/>
        <dsp:cNvSpPr/>
      </dsp:nvSpPr>
      <dsp:spPr>
        <a:xfrm rot="17230830">
          <a:off x="3512724" y="1687148"/>
          <a:ext cx="193903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39039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7230830">
        <a:off x="4433768" y="1650053"/>
        <a:ext cx="96951" cy="96951"/>
      </dsp:txXfrm>
    </dsp:sp>
    <dsp:sp modelId="{65557D5A-9FF8-416A-830D-6C45609F6ECE}">
      <dsp:nvSpPr>
        <dsp:cNvPr id="0" name=""/>
        <dsp:cNvSpPr/>
      </dsp:nvSpPr>
      <dsp:spPr>
        <a:xfrm>
          <a:off x="4768623" y="414296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Staatliche </a:t>
          </a:r>
          <a:r>
            <a:rPr lang="de-DE" sz="1200" kern="1200" dirty="0" smtClean="0"/>
            <a:t>Rahmen-</a:t>
          </a:r>
          <a:r>
            <a:rPr lang="de-DE" sz="1200" kern="1200" dirty="0" err="1" smtClean="0"/>
            <a:t>bedingungen</a:t>
          </a:r>
          <a:endParaRPr lang="de-DE" sz="1200" kern="1200" dirty="0"/>
        </a:p>
      </dsp:txBody>
      <dsp:txXfrm>
        <a:off x="4768623" y="414296"/>
        <a:ext cx="1431897" cy="715948"/>
      </dsp:txXfrm>
    </dsp:sp>
    <dsp:sp modelId="{03339E76-307F-4876-B4C8-0993587CF28F}">
      <dsp:nvSpPr>
        <dsp:cNvPr id="0" name=""/>
        <dsp:cNvSpPr/>
      </dsp:nvSpPr>
      <dsp:spPr>
        <a:xfrm rot="19457599">
          <a:off x="6134223" y="555053"/>
          <a:ext cx="70535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05354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469266" y="548801"/>
        <a:ext cx="35267" cy="35267"/>
      </dsp:txXfrm>
    </dsp:sp>
    <dsp:sp modelId="{83F845F7-A141-45C5-924F-A72BD6CB1253}">
      <dsp:nvSpPr>
        <dsp:cNvPr id="0" name=""/>
        <dsp:cNvSpPr/>
      </dsp:nvSpPr>
      <dsp:spPr>
        <a:xfrm>
          <a:off x="6773280" y="2626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Standards</a:t>
          </a:r>
          <a:endParaRPr lang="de-DE" sz="1200" kern="1200" dirty="0"/>
        </a:p>
      </dsp:txBody>
      <dsp:txXfrm>
        <a:off x="6773280" y="2626"/>
        <a:ext cx="1431897" cy="715948"/>
      </dsp:txXfrm>
    </dsp:sp>
    <dsp:sp modelId="{A9DA2004-46C5-4903-AFEE-324143E4D442}">
      <dsp:nvSpPr>
        <dsp:cNvPr id="0" name=""/>
        <dsp:cNvSpPr/>
      </dsp:nvSpPr>
      <dsp:spPr>
        <a:xfrm rot="2142401">
          <a:off x="6134223" y="966724"/>
          <a:ext cx="70535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05354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469266" y="960472"/>
        <a:ext cx="35267" cy="35267"/>
      </dsp:txXfrm>
    </dsp:sp>
    <dsp:sp modelId="{CF4EC528-797B-4617-A1D6-7C4C152684E2}">
      <dsp:nvSpPr>
        <dsp:cNvPr id="0" name=""/>
        <dsp:cNvSpPr/>
      </dsp:nvSpPr>
      <dsp:spPr>
        <a:xfrm>
          <a:off x="6773280" y="825967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smtClean="0"/>
            <a:t>Geistiges Eigentum, Patente</a:t>
          </a:r>
          <a:endParaRPr lang="de-DE" sz="1200" kern="1200"/>
        </a:p>
      </dsp:txBody>
      <dsp:txXfrm>
        <a:off x="6773280" y="825967"/>
        <a:ext cx="1431897" cy="715948"/>
      </dsp:txXfrm>
    </dsp:sp>
    <dsp:sp modelId="{9FBFAB87-6FF5-42FD-A75F-D01548571CF3}">
      <dsp:nvSpPr>
        <dsp:cNvPr id="0" name=""/>
        <dsp:cNvSpPr/>
      </dsp:nvSpPr>
      <dsp:spPr>
        <a:xfrm rot="20413970">
          <a:off x="4177932" y="2510489"/>
          <a:ext cx="60862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08622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0413970">
        <a:off x="4467028" y="2506655"/>
        <a:ext cx="30431" cy="30431"/>
      </dsp:txXfrm>
    </dsp:sp>
    <dsp:sp modelId="{F269690C-8C52-4A1E-A351-7AE10E88A243}">
      <dsp:nvSpPr>
        <dsp:cNvPr id="0" name=""/>
        <dsp:cNvSpPr/>
      </dsp:nvSpPr>
      <dsp:spPr>
        <a:xfrm>
          <a:off x="4768623" y="2060978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Bezugsgruppen</a:t>
          </a:r>
          <a:endParaRPr lang="de-DE" sz="1200" kern="1200" dirty="0"/>
        </a:p>
      </dsp:txBody>
      <dsp:txXfrm>
        <a:off x="4768623" y="2060978"/>
        <a:ext cx="1431897" cy="715948"/>
      </dsp:txXfrm>
    </dsp:sp>
    <dsp:sp modelId="{2014FADD-9254-40C8-88DF-00D6946C02D3}">
      <dsp:nvSpPr>
        <dsp:cNvPr id="0" name=""/>
        <dsp:cNvSpPr/>
      </dsp:nvSpPr>
      <dsp:spPr>
        <a:xfrm rot="19457599">
          <a:off x="6134223" y="2201736"/>
          <a:ext cx="70535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05354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9457599">
        <a:off x="6469266" y="2195484"/>
        <a:ext cx="35267" cy="35267"/>
      </dsp:txXfrm>
    </dsp:sp>
    <dsp:sp modelId="{84EF94C5-6297-4F17-9389-8213F2497304}">
      <dsp:nvSpPr>
        <dsp:cNvPr id="0" name=""/>
        <dsp:cNvSpPr/>
      </dsp:nvSpPr>
      <dsp:spPr>
        <a:xfrm>
          <a:off x="6773280" y="1649308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Innovatoren</a:t>
          </a:r>
          <a:endParaRPr lang="de-DE" sz="1200" kern="1200" dirty="0"/>
        </a:p>
      </dsp:txBody>
      <dsp:txXfrm>
        <a:off x="6773280" y="1649308"/>
        <a:ext cx="1431897" cy="715948"/>
      </dsp:txXfrm>
    </dsp:sp>
    <dsp:sp modelId="{811DB9E4-D87A-4F9B-8252-DFBB0F9AAC50}">
      <dsp:nvSpPr>
        <dsp:cNvPr id="0" name=""/>
        <dsp:cNvSpPr/>
      </dsp:nvSpPr>
      <dsp:spPr>
        <a:xfrm rot="2142401">
          <a:off x="6134223" y="2613406"/>
          <a:ext cx="70535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05354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142401">
        <a:off x="6469266" y="2607154"/>
        <a:ext cx="35267" cy="35267"/>
      </dsp:txXfrm>
    </dsp:sp>
    <dsp:sp modelId="{612FBF8B-8263-4329-B58F-DE9DEF754203}">
      <dsp:nvSpPr>
        <dsp:cNvPr id="0" name=""/>
        <dsp:cNvSpPr/>
      </dsp:nvSpPr>
      <dsp:spPr>
        <a:xfrm>
          <a:off x="6773280" y="2472649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Kunden-</a:t>
          </a:r>
          <a:r>
            <a:rPr lang="de-DE" sz="1200" kern="1200" dirty="0" err="1" smtClean="0"/>
            <a:t>bedürfnisse</a:t>
          </a:r>
          <a:endParaRPr lang="de-DE" sz="1200" kern="1200" dirty="0"/>
        </a:p>
      </dsp:txBody>
      <dsp:txXfrm>
        <a:off x="6773280" y="2472649"/>
        <a:ext cx="1431897" cy="715948"/>
      </dsp:txXfrm>
    </dsp:sp>
    <dsp:sp modelId="{18A11A4E-20C1-4D63-9388-4DDAEBA2530B}">
      <dsp:nvSpPr>
        <dsp:cNvPr id="0" name=""/>
        <dsp:cNvSpPr/>
      </dsp:nvSpPr>
      <dsp:spPr>
        <a:xfrm rot="4369170">
          <a:off x="3512724" y="3539665"/>
          <a:ext cx="193903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39039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4369170">
        <a:off x="4433768" y="3502571"/>
        <a:ext cx="96951" cy="96951"/>
      </dsp:txXfrm>
    </dsp:sp>
    <dsp:sp modelId="{BB2223DD-AC4E-41A7-B792-19E7187F5320}">
      <dsp:nvSpPr>
        <dsp:cNvPr id="0" name=""/>
        <dsp:cNvSpPr/>
      </dsp:nvSpPr>
      <dsp:spPr>
        <a:xfrm>
          <a:off x="4768623" y="4119331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99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Wettbewerber</a:t>
          </a:r>
          <a:endParaRPr lang="de-DE" sz="1200" kern="1200" dirty="0"/>
        </a:p>
      </dsp:txBody>
      <dsp:txXfrm>
        <a:off x="4768623" y="4119331"/>
        <a:ext cx="1431897" cy="715948"/>
      </dsp:txXfrm>
    </dsp:sp>
    <dsp:sp modelId="{CAAAB644-D375-4387-A901-BA1D6907C3A1}">
      <dsp:nvSpPr>
        <dsp:cNvPr id="0" name=""/>
        <dsp:cNvSpPr/>
      </dsp:nvSpPr>
      <dsp:spPr>
        <a:xfrm rot="18289469">
          <a:off x="5985417" y="4054253"/>
          <a:ext cx="100296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02967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8289469">
        <a:off x="6461826" y="4040561"/>
        <a:ext cx="50148" cy="50148"/>
      </dsp:txXfrm>
    </dsp:sp>
    <dsp:sp modelId="{988F653C-5FFC-411F-A72A-CDCEFC07E4FE}">
      <dsp:nvSpPr>
        <dsp:cNvPr id="0" name=""/>
        <dsp:cNvSpPr/>
      </dsp:nvSpPr>
      <dsp:spPr>
        <a:xfrm>
          <a:off x="6773280" y="3295990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„Ideendiebstahl“</a:t>
          </a:r>
          <a:endParaRPr lang="de-DE" sz="1200" kern="1200" dirty="0"/>
        </a:p>
      </dsp:txBody>
      <dsp:txXfrm>
        <a:off x="6773280" y="3295990"/>
        <a:ext cx="1431897" cy="715948"/>
      </dsp:txXfrm>
    </dsp:sp>
    <dsp:sp modelId="{4B3B95AB-7212-4FE5-A92F-176E0217E175}">
      <dsp:nvSpPr>
        <dsp:cNvPr id="0" name=""/>
        <dsp:cNvSpPr/>
      </dsp:nvSpPr>
      <dsp:spPr>
        <a:xfrm>
          <a:off x="6200521" y="4465924"/>
          <a:ext cx="5727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572759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6472581" y="4462987"/>
        <a:ext cx="28637" cy="28637"/>
      </dsp:txXfrm>
    </dsp:sp>
    <dsp:sp modelId="{70CAFAB1-11DD-4CBC-8219-C9D69FAE4213}">
      <dsp:nvSpPr>
        <dsp:cNvPr id="0" name=""/>
        <dsp:cNvSpPr/>
      </dsp:nvSpPr>
      <dsp:spPr>
        <a:xfrm>
          <a:off x="6773280" y="4119331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Bessere Ausstattung, schneller</a:t>
          </a:r>
        </a:p>
      </dsp:txBody>
      <dsp:txXfrm>
        <a:off x="6773280" y="4119331"/>
        <a:ext cx="1431897" cy="715948"/>
      </dsp:txXfrm>
    </dsp:sp>
    <dsp:sp modelId="{6ED3CE54-B8C3-4BB0-A9D0-1E31876F478B}">
      <dsp:nvSpPr>
        <dsp:cNvPr id="0" name=""/>
        <dsp:cNvSpPr/>
      </dsp:nvSpPr>
      <dsp:spPr>
        <a:xfrm rot="3310531">
          <a:off x="5985417" y="4877595"/>
          <a:ext cx="1002967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02967" y="11381"/>
              </a:lnTo>
            </a:path>
          </a:pathLst>
        </a:custGeom>
        <a:noFill/>
        <a:ln w="55000" cap="flat" cmpd="thickThin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3310531">
        <a:off x="6461826" y="4863902"/>
        <a:ext cx="50148" cy="50148"/>
      </dsp:txXfrm>
    </dsp:sp>
    <dsp:sp modelId="{D80A58CA-7512-4405-871D-2533BD9A0379}">
      <dsp:nvSpPr>
        <dsp:cNvPr id="0" name=""/>
        <dsp:cNvSpPr/>
      </dsp:nvSpPr>
      <dsp:spPr>
        <a:xfrm>
          <a:off x="6773280" y="4942673"/>
          <a:ext cx="1431897" cy="71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6">
                <a:tint val="7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Globalisierung</a:t>
          </a:r>
          <a:endParaRPr lang="de-DE" sz="1200" kern="1200" dirty="0"/>
        </a:p>
      </dsp:txBody>
      <dsp:txXfrm>
        <a:off x="6773280" y="4942673"/>
        <a:ext cx="1431897" cy="71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D58163-91D6-4A82-AB48-A014CA7858C1}" type="datetimeFigureOut">
              <a:rPr lang="de-DE" smtClean="0"/>
              <a:pPr/>
              <a:t>12.06.2012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7FA235-A301-49A5-9040-A816DFF3D3D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8136904" cy="2088232"/>
          </a:xfrm>
        </p:spPr>
        <p:txBody>
          <a:bodyPr>
            <a:noAutofit/>
          </a:bodyPr>
          <a:lstStyle/>
          <a:p>
            <a:pPr algn="l"/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Open </a:t>
            </a:r>
            <a:r>
              <a:rPr lang="de-DE" sz="3600" dirty="0" smtClean="0"/>
              <a:t>Innovation – </a:t>
            </a:r>
            <a:br>
              <a:rPr lang="de-DE" sz="3600" dirty="0" smtClean="0"/>
            </a:br>
            <a:r>
              <a:rPr lang="de-DE" sz="3600" dirty="0" smtClean="0"/>
              <a:t>Ansätze für die deutsche und</a:t>
            </a:r>
            <a:br>
              <a:rPr lang="de-DE" sz="3600" dirty="0" smtClean="0"/>
            </a:br>
            <a:r>
              <a:rPr lang="de-DE" sz="3600" dirty="0" smtClean="0"/>
              <a:t>europäische Wirtschaft</a:t>
            </a:r>
            <a:endParaRPr lang="de-DE" sz="3600" dirty="0"/>
          </a:p>
        </p:txBody>
      </p:sp>
      <p:sp>
        <p:nvSpPr>
          <p:cNvPr id="8" name="Titel 5"/>
          <p:cNvSpPr txBox="1">
            <a:spLocks/>
          </p:cNvSpPr>
          <p:nvPr/>
        </p:nvSpPr>
        <p:spPr>
          <a:xfrm>
            <a:off x="179512" y="6021288"/>
            <a:ext cx="878497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noProof="0" dirty="0" smtClean="0">
                <a:latin typeface="+mj-lt"/>
                <a:ea typeface="+mj-ea"/>
                <a:cs typeface="+mj-cs"/>
              </a:rPr>
              <a:t>Vortrag – </a:t>
            </a:r>
            <a:r>
              <a:rPr lang="de-DE" sz="2400" noProof="0" dirty="0" err="1" smtClean="0">
                <a:latin typeface="+mj-lt"/>
                <a:ea typeface="+mj-ea"/>
                <a:cs typeface="+mj-cs"/>
              </a:rPr>
              <a:t>IfM</a:t>
            </a:r>
            <a:r>
              <a:rPr lang="de-DE" sz="2400" noProof="0" dirty="0" smtClean="0">
                <a:latin typeface="+mj-lt"/>
                <a:ea typeface="+mj-ea"/>
                <a:cs typeface="+mj-cs"/>
              </a:rPr>
              <a:t>                                                 Dipl. </a:t>
            </a:r>
            <a:r>
              <a:rPr lang="de-DE" sz="2400" noProof="0" dirty="0" err="1" smtClean="0">
                <a:latin typeface="+mj-lt"/>
                <a:ea typeface="+mj-ea"/>
                <a:cs typeface="+mj-cs"/>
              </a:rPr>
              <a:t>Kff</a:t>
            </a:r>
            <a:r>
              <a:rPr lang="de-DE" sz="2400" noProof="0" dirty="0" smtClean="0">
                <a:latin typeface="+mj-lt"/>
                <a:ea typeface="+mj-ea"/>
                <a:cs typeface="+mj-cs"/>
              </a:rPr>
              <a:t>. </a:t>
            </a:r>
            <a:r>
              <a:rPr kumimoji="0" lang="de-DE" sz="24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Inga Haase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Open Innovation in KMU – Barrieren Intern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323528" y="836712"/>
          <a:ext cx="8568952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596390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Quelle: Eigene Abbildung</a:t>
            </a:r>
            <a:endParaRPr lang="de-DE" sz="1100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7632848" cy="458572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Interne</a:t>
            </a:r>
          </a:p>
          <a:p>
            <a:pPr lvl="1"/>
            <a:r>
              <a:rPr lang="de-DE" sz="2000" dirty="0" smtClean="0"/>
              <a:t>Struktur</a:t>
            </a:r>
          </a:p>
          <a:p>
            <a:pPr lvl="1"/>
            <a:r>
              <a:rPr lang="de-DE" sz="2000" dirty="0" smtClean="0"/>
              <a:t>Kultur</a:t>
            </a:r>
          </a:p>
          <a:p>
            <a:pPr lvl="1"/>
            <a:r>
              <a:rPr lang="de-DE" sz="2000" dirty="0" smtClean="0"/>
              <a:t>Knappe Ressourcen</a:t>
            </a:r>
          </a:p>
          <a:p>
            <a:pPr lvl="1"/>
            <a:r>
              <a:rPr lang="de-DE" sz="2000" dirty="0" smtClean="0"/>
              <a:t>…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Open Innovation in KMU – Externe Barrieren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0" y="1152128"/>
          <a:ext cx="896448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596390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Quelle: Eigene Abbildung</a:t>
            </a:r>
            <a:endParaRPr lang="de-DE" sz="1100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7632848" cy="458572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Externe</a:t>
            </a:r>
          </a:p>
          <a:p>
            <a:pPr lvl="1"/>
            <a:r>
              <a:rPr lang="de-DE" sz="2000" dirty="0" smtClean="0"/>
              <a:t>Staatliche </a:t>
            </a:r>
            <a:endParaRPr lang="de-DE" sz="2000" dirty="0" smtClean="0"/>
          </a:p>
          <a:p>
            <a:pPr lvl="1">
              <a:buNone/>
            </a:pPr>
            <a:r>
              <a:rPr lang="de-DE" sz="2000" dirty="0" smtClean="0"/>
              <a:t>   Rahmenbedingungen</a:t>
            </a:r>
          </a:p>
          <a:p>
            <a:pPr lvl="1"/>
            <a:r>
              <a:rPr lang="de-DE" sz="2000" dirty="0" smtClean="0"/>
              <a:t>Bezugsgruppen </a:t>
            </a:r>
            <a:endParaRPr lang="de-DE" sz="2000" dirty="0" smtClean="0"/>
          </a:p>
          <a:p>
            <a:pPr lvl="1"/>
            <a:r>
              <a:rPr lang="de-DE" sz="2000" dirty="0" smtClean="0"/>
              <a:t>Wettbewerber</a:t>
            </a:r>
          </a:p>
          <a:p>
            <a:pPr lvl="1"/>
            <a:r>
              <a:rPr lang="de-DE" sz="2000" dirty="0" smtClean="0"/>
              <a:t>…</a:t>
            </a: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632848" cy="4464496"/>
          </a:xfrm>
        </p:spPr>
        <p:txBody>
          <a:bodyPr>
            <a:normAutofit/>
          </a:bodyPr>
          <a:lstStyle/>
          <a:p>
            <a:pPr lvl="0"/>
            <a:r>
              <a:rPr lang="de-DE" sz="2400" dirty="0" smtClean="0"/>
              <a:t>KMU seltener innovativ als große Unternehmen</a:t>
            </a:r>
          </a:p>
          <a:p>
            <a:pPr lvl="0">
              <a:buNone/>
            </a:pPr>
            <a:endParaRPr lang="de-DE" sz="2400" dirty="0" smtClean="0"/>
          </a:p>
          <a:p>
            <a:pPr lvl="0"/>
            <a:r>
              <a:rPr lang="de-DE" sz="2400" dirty="0" smtClean="0"/>
              <a:t>Unterschiedliche Innovationsverfahren</a:t>
            </a:r>
          </a:p>
          <a:p>
            <a:pPr lvl="0">
              <a:buNone/>
            </a:pPr>
            <a:endParaRPr lang="de-DE" sz="2400" dirty="0" smtClean="0"/>
          </a:p>
          <a:p>
            <a:pPr lvl="0"/>
            <a:r>
              <a:rPr lang="de-DE" sz="2400" dirty="0" smtClean="0"/>
              <a:t>Unterschiedliche Innovationsbereiche </a:t>
            </a:r>
          </a:p>
          <a:p>
            <a:pPr lvl="1">
              <a:buNone/>
            </a:pPr>
            <a:endParaRPr lang="de-DE" sz="2400" dirty="0" smtClean="0"/>
          </a:p>
          <a:p>
            <a:pPr lvl="1">
              <a:buNone/>
            </a:pPr>
            <a:r>
              <a:rPr lang="de-DE" sz="2000" dirty="0" smtClean="0"/>
              <a:t>			</a:t>
            </a:r>
          </a:p>
          <a:p>
            <a:pPr lvl="1">
              <a:buNone/>
            </a:pPr>
            <a:r>
              <a:rPr lang="de-DE" sz="2000" dirty="0" smtClean="0"/>
              <a:t>	</a:t>
            </a:r>
          </a:p>
          <a:p>
            <a:pPr lvl="0"/>
            <a:endParaRPr lang="de-DE" sz="2400" dirty="0" smtClean="0"/>
          </a:p>
          <a:p>
            <a:pPr lvl="0">
              <a:buNone/>
            </a:pPr>
            <a:endParaRPr lang="de-DE" sz="2400" dirty="0" smtClean="0"/>
          </a:p>
          <a:p>
            <a:pPr lvl="0">
              <a:buNone/>
            </a:pPr>
            <a:r>
              <a:rPr lang="de-DE" sz="1200" dirty="0" smtClean="0"/>
              <a:t>							</a:t>
            </a:r>
          </a:p>
          <a:p>
            <a:pPr lvl="0"/>
            <a:endParaRPr lang="de-DE" sz="2400" dirty="0" smtClean="0"/>
          </a:p>
          <a:p>
            <a:pPr lvl="0"/>
            <a:endParaRPr lang="de-DE" sz="2400" dirty="0" smtClean="0"/>
          </a:p>
          <a:p>
            <a:pPr lvl="0"/>
            <a:endParaRPr lang="de-DE" sz="2400" dirty="0" smtClean="0"/>
          </a:p>
          <a:p>
            <a:pPr lvl="0"/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KMU vs. Große Unternehmen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1680" y="6021288"/>
            <a:ext cx="7452320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dirty="0" smtClean="0"/>
              <a:t>Quelle: Eigenen Zusammenfassung des ZEW, Community Innovation Survey2011 (www.zew.de)</a:t>
            </a: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KMU vs. Große Unternehmen II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052736"/>
            <a:ext cx="8964488" cy="501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632848" cy="4585720"/>
          </a:xfrm>
        </p:spPr>
        <p:txBody>
          <a:bodyPr>
            <a:normAutofit/>
          </a:bodyPr>
          <a:lstStyle/>
          <a:p>
            <a:pPr lvl="0"/>
            <a:r>
              <a:rPr lang="de-DE" sz="2400" dirty="0" smtClean="0"/>
              <a:t>Innovationspotential</a:t>
            </a:r>
            <a:r>
              <a:rPr lang="de-DE" sz="2400" dirty="0" smtClean="0"/>
              <a:t> </a:t>
            </a:r>
            <a:endParaRPr lang="de-DE" sz="2400" dirty="0" smtClean="0"/>
          </a:p>
          <a:p>
            <a:pPr lvl="0">
              <a:buNone/>
            </a:pPr>
            <a:endParaRPr lang="de-DE" sz="2400" dirty="0" smtClean="0"/>
          </a:p>
          <a:p>
            <a:r>
              <a:rPr lang="de-DE" sz="2400" dirty="0" smtClean="0"/>
              <a:t>„Nischenbildung</a:t>
            </a:r>
            <a:r>
              <a:rPr lang="de-DE" sz="2400" dirty="0" smtClean="0"/>
              <a:t>“: </a:t>
            </a:r>
            <a:r>
              <a:rPr lang="de-DE" sz="2400" dirty="0" smtClean="0"/>
              <a:t>KMU vs. Großunternehmen</a:t>
            </a:r>
          </a:p>
          <a:p>
            <a:endParaRPr lang="de-DE" sz="2400" dirty="0" smtClean="0"/>
          </a:p>
          <a:p>
            <a:pPr lvl="1">
              <a:buNone/>
            </a:pPr>
            <a:r>
              <a:rPr lang="de-DE" sz="2000" dirty="0" smtClean="0"/>
              <a:t>				Trend zu Open Innovation</a:t>
            </a:r>
          </a:p>
          <a:p>
            <a:endParaRPr lang="de-DE" sz="2400" dirty="0" smtClean="0"/>
          </a:p>
          <a:p>
            <a:r>
              <a:rPr lang="de-DE" sz="2400" dirty="0" smtClean="0"/>
              <a:t>Deutschland und EU</a:t>
            </a:r>
          </a:p>
          <a:p>
            <a:pPr lvl="0"/>
            <a:endParaRPr lang="de-DE" sz="2400" dirty="0" smtClean="0"/>
          </a:p>
          <a:p>
            <a:pPr lvl="0">
              <a:buNone/>
            </a:pPr>
            <a:endParaRPr lang="de-DE" sz="2400" dirty="0" smtClean="0"/>
          </a:p>
          <a:p>
            <a:pPr lvl="1">
              <a:buNone/>
            </a:pPr>
            <a:r>
              <a:rPr lang="de-DE" sz="2000" dirty="0" smtClean="0"/>
              <a:t>                 </a:t>
            </a:r>
          </a:p>
          <a:p>
            <a:pPr lvl="1">
              <a:buNone/>
            </a:pPr>
            <a:r>
              <a:rPr lang="de-DE" sz="2000" dirty="0" smtClean="0"/>
              <a:t>				</a:t>
            </a:r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Fazit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2915816" y="3284984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r>
              <a:rPr lang="de-DE" dirty="0" smtClean="0"/>
              <a:t>Danke für Ihre Aufmerksamkeit!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87824" y="2780928"/>
            <a:ext cx="5884168" cy="1371600"/>
          </a:xfrm>
        </p:spPr>
        <p:txBody>
          <a:bodyPr>
            <a:normAutofit/>
          </a:bodyPr>
          <a:lstStyle/>
          <a:p>
            <a:pPr algn="ctr"/>
            <a:r>
              <a:rPr lang="de-DE" sz="4800" dirty="0" smtClean="0"/>
              <a:t>Diskussion</a:t>
            </a:r>
            <a:endParaRPr lang="de-D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836712"/>
          </a:xfrm>
        </p:spPr>
        <p:txBody>
          <a:bodyPr anchor="t">
            <a:normAutofit/>
          </a:bodyPr>
          <a:lstStyle/>
          <a:p>
            <a:pPr algn="l"/>
            <a:r>
              <a:rPr lang="de-DE" sz="3200" u="sng" dirty="0" smtClean="0"/>
              <a:t>Literatur zum Open Innovation Ansatz</a:t>
            </a:r>
            <a:br>
              <a:rPr lang="de-DE" sz="3200" u="sng" dirty="0" smtClean="0"/>
            </a:br>
            <a:r>
              <a:rPr lang="de-DE" sz="1400" b="0" dirty="0" smtClean="0">
                <a:effectLst/>
              </a:rPr>
              <a:t/>
            </a:r>
            <a:br>
              <a:rPr lang="de-DE" sz="1400" b="0" dirty="0" smtClean="0">
                <a:effectLst/>
              </a:rPr>
            </a:br>
            <a:r>
              <a:rPr lang="de-DE" sz="3200" u="sng" dirty="0" smtClean="0"/>
              <a:t/>
            </a:r>
            <a:br>
              <a:rPr lang="de-DE" sz="3200" u="sng" dirty="0" smtClean="0"/>
            </a:br>
            <a:endParaRPr lang="de-DE" sz="3200" u="sng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7479792" cy="54726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Baldwin, C. Y.; von 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Hippel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E. A.: Modeling a Paradigm Shift: From Producer Innovation to User and Open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Collaborative Innovation. Working Paper, Cambridge, Massachusetts: MIT Sloan School of Management,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2009</a:t>
            </a:r>
          </a:p>
          <a:p>
            <a:pPr>
              <a:spcBef>
                <a:spcPts val="0"/>
              </a:spcBef>
              <a:buNone/>
            </a:pPr>
            <a:endParaRPr lang="en-U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de-DE" sz="1100" dirty="0" smtClean="0"/>
              <a:t>Bruns, A.: Vom </a:t>
            </a:r>
            <a:r>
              <a:rPr lang="de-DE" sz="1100" dirty="0" err="1" smtClean="0"/>
              <a:t>Prosumenten</a:t>
            </a:r>
            <a:r>
              <a:rPr lang="de-DE" sz="1100" dirty="0" smtClean="0"/>
              <a:t> zum </a:t>
            </a:r>
            <a:r>
              <a:rPr lang="de-DE" sz="1100" dirty="0" err="1" smtClean="0"/>
              <a:t>Produtzer</a:t>
            </a:r>
            <a:r>
              <a:rPr lang="de-DE" sz="1100" dirty="0" smtClean="0"/>
              <a:t>, in: Birgit </a:t>
            </a:r>
            <a:r>
              <a:rPr lang="de-DE" sz="1100" dirty="0" err="1" smtClean="0"/>
              <a:t>Blättel</a:t>
            </a:r>
            <a:r>
              <a:rPr lang="de-DE" sz="1100" dirty="0" smtClean="0"/>
              <a:t>-Mink, B.; Hellmann, K.-U. (Hrsg.): </a:t>
            </a:r>
            <a:r>
              <a:rPr lang="de-DE" sz="1100" dirty="0" err="1" smtClean="0"/>
              <a:t>Prosumer</a:t>
            </a:r>
            <a:r>
              <a:rPr lang="de-DE" sz="11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de-DE" sz="1100" dirty="0" err="1" smtClean="0"/>
              <a:t>Revisited</a:t>
            </a:r>
            <a:r>
              <a:rPr lang="de-DE" sz="1100" dirty="0" smtClean="0"/>
              <a:t>, 1. Auflage, VS Verlag für Sozialwissenschaften, Wiesbaden, 2010, 191-205</a:t>
            </a:r>
          </a:p>
          <a:p>
            <a:pPr>
              <a:spcBef>
                <a:spcPts val="0"/>
              </a:spcBef>
              <a:buNone/>
            </a:pPr>
            <a:endParaRPr lang="en-U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err="1" smtClean="0"/>
              <a:t>Bruns</a:t>
            </a:r>
            <a:r>
              <a:rPr lang="en-US" sz="1100" dirty="0" smtClean="0"/>
              <a:t>, A.: The Future Is User-Led: The Path towards Widespread </a:t>
            </a:r>
            <a:r>
              <a:rPr lang="en-US" sz="1100" dirty="0" err="1" smtClean="0"/>
              <a:t>Produsage</a:t>
            </a:r>
            <a:r>
              <a:rPr lang="en-US" sz="1100" dirty="0" smtClean="0"/>
              <a:t>." In Proceedings of </a:t>
            </a:r>
            <a:r>
              <a:rPr lang="en-US" sz="1100" dirty="0" err="1" smtClean="0"/>
              <a:t>PerthDAC</a:t>
            </a:r>
            <a:r>
              <a:rPr lang="en-US" sz="11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2007 </a:t>
            </a:r>
            <a:endParaRPr lang="en-U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endParaRPr lang="en-U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Chesbrough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H.: Open Innovation: The New imperative for Creating and Profiting from Technology,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Harvard Business School Press, Boston (MA), 2003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 </a:t>
            </a: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Chesbrough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H. (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Hrsg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); 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Vanhaverbeke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W. (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Hrsg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.), West, J. (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Hrsg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.): Open Innovation: Researching a New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Paradigm, Oxford University Press, 2006</a:t>
            </a:r>
            <a:b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</a:br>
            <a:endParaRPr lang="en-U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Enkel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E.; 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Gassmann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O.; 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Chesbrough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H.: Open R&amp;D and open innovation: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exploring the phenomenon, in: </a:t>
            </a: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R&amp;D Management 39, 4, 2009, S. 311-316 </a:t>
            </a: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Herzog, P.: Open and Closed Innovation, 2 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überarb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. 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Auflage, Gabler Verlag, Wiesbaden, 2011</a:t>
            </a:r>
          </a:p>
          <a:p>
            <a:pPr>
              <a:spcBef>
                <a:spcPts val="0"/>
              </a:spcBef>
              <a:buNone/>
            </a:pP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Reichwald, R.; Piller, F.: Interaktive Wertschöpfung, 2. </a:t>
            </a:r>
            <a:r>
              <a:rPr lang="de-DE" sz="1100" dirty="0" err="1" smtClean="0">
                <a:solidFill>
                  <a:prstClr val="black"/>
                </a:solidFill>
                <a:ea typeface="+mj-ea"/>
                <a:cs typeface="+mj-cs"/>
              </a:rPr>
              <a:t>vollst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. </a:t>
            </a:r>
            <a:r>
              <a:rPr lang="de-DE" sz="1100" dirty="0" err="1" smtClean="0">
                <a:solidFill>
                  <a:prstClr val="black"/>
                </a:solidFill>
                <a:ea typeface="+mj-ea"/>
                <a:cs typeface="+mj-cs"/>
              </a:rPr>
              <a:t>überarb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. </a:t>
            </a:r>
            <a:r>
              <a:rPr lang="de-DE" sz="1100" dirty="0" err="1" smtClean="0">
                <a:solidFill>
                  <a:prstClr val="black"/>
                </a:solidFill>
                <a:ea typeface="+mj-ea"/>
                <a:cs typeface="+mj-cs"/>
              </a:rPr>
              <a:t>Ausg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., Gabler Verlag, Wiesbaden, </a:t>
            </a:r>
          </a:p>
          <a:p>
            <a:pPr>
              <a:spcBef>
                <a:spcPts val="0"/>
              </a:spcBef>
              <a:buNone/>
            </a:pP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2009</a:t>
            </a:r>
          </a:p>
          <a:p>
            <a:pPr>
              <a:spcBef>
                <a:spcPts val="0"/>
              </a:spcBef>
              <a:buNone/>
            </a:pP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Rosted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J.: User-driven innovation Results and recommendations, 2005</a:t>
            </a:r>
          </a:p>
          <a:p>
            <a:pPr>
              <a:spcBef>
                <a:spcPts val="0"/>
              </a:spcBef>
              <a:buNone/>
            </a:pPr>
            <a:endParaRPr lang="en-U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von </a:t>
            </a:r>
            <a:r>
              <a:rPr lang="en-US" sz="1100" dirty="0" err="1" smtClean="0">
                <a:solidFill>
                  <a:prstClr val="black"/>
                </a:solidFill>
                <a:ea typeface="+mj-ea"/>
                <a:cs typeface="+mj-cs"/>
              </a:rPr>
              <a:t>Hippel</a:t>
            </a:r>
            <a:r>
              <a:rPr lang="en-US" sz="1100" dirty="0" smtClean="0">
                <a:solidFill>
                  <a:prstClr val="black"/>
                </a:solidFill>
                <a:ea typeface="+mj-ea"/>
                <a:cs typeface="+mj-cs"/>
              </a:rPr>
              <a:t>, E.: Democratizing Innovation, The MIT Press Cambridge, 2005 </a:t>
            </a: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endParaRPr lang="de-DE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>
              <a:spcBef>
                <a:spcPts val="0"/>
              </a:spcBef>
              <a:buNone/>
            </a:pPr>
            <a:r>
              <a:rPr lang="de-DE" sz="1100" dirty="0" err="1" smtClean="0">
                <a:solidFill>
                  <a:prstClr val="black"/>
                </a:solidFill>
                <a:ea typeface="+mj-ea"/>
                <a:cs typeface="+mj-cs"/>
              </a:rPr>
              <a:t>Zerfaß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, A.; </a:t>
            </a:r>
            <a:r>
              <a:rPr lang="de-DE" sz="1100" dirty="0" err="1" smtClean="0">
                <a:solidFill>
                  <a:prstClr val="black"/>
                </a:solidFill>
                <a:ea typeface="+mj-ea"/>
                <a:cs typeface="+mj-cs"/>
              </a:rPr>
              <a:t>Möslein</a:t>
            </a: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, K. M. (Hrsg.) : Kommunikation als Erfolgsfaktor im Innovationsmanagement, 1.</a:t>
            </a:r>
          </a:p>
          <a:p>
            <a:pPr>
              <a:spcBef>
                <a:spcPts val="0"/>
              </a:spcBef>
              <a:buNone/>
            </a:pPr>
            <a:r>
              <a:rPr lang="de-DE" sz="1100" dirty="0" smtClean="0">
                <a:solidFill>
                  <a:prstClr val="black"/>
                </a:solidFill>
                <a:ea typeface="+mj-ea"/>
                <a:cs typeface="+mj-cs"/>
              </a:rPr>
              <a:t>Auflage, Gabler Verlag, Wiesbaden, 2009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056784" cy="44644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sz="2400" dirty="0" smtClean="0"/>
              <a:t>Einführung</a:t>
            </a:r>
          </a:p>
          <a:p>
            <a:pPr>
              <a:spcBef>
                <a:spcPts val="0"/>
              </a:spcBef>
            </a:pPr>
            <a:endParaRPr lang="de-DE" sz="2400" dirty="0" smtClean="0"/>
          </a:p>
          <a:p>
            <a:pPr>
              <a:spcBef>
                <a:spcPts val="0"/>
              </a:spcBef>
            </a:pPr>
            <a:r>
              <a:rPr lang="de-DE" sz="2400" dirty="0" smtClean="0"/>
              <a:t>Open Innovation - Grundlagen</a:t>
            </a:r>
            <a:endParaRPr lang="de-DE" sz="2000" dirty="0" smtClean="0"/>
          </a:p>
          <a:p>
            <a:pPr lvl="1">
              <a:spcBef>
                <a:spcPts val="0"/>
              </a:spcBef>
            </a:pPr>
            <a:endParaRPr lang="de-DE" sz="1600" dirty="0" smtClean="0"/>
          </a:p>
          <a:p>
            <a:pPr>
              <a:spcBef>
                <a:spcPts val="0"/>
              </a:spcBef>
            </a:pPr>
            <a:r>
              <a:rPr lang="de-DE" sz="2400" dirty="0" smtClean="0"/>
              <a:t>Open Innovation in KMU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Was sind KMU?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Initiativen und Praxisbeispiele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Erfolgsfaktoren</a:t>
            </a:r>
          </a:p>
          <a:p>
            <a:pPr lvl="2">
              <a:spcBef>
                <a:spcPts val="0"/>
              </a:spcBef>
            </a:pPr>
            <a:r>
              <a:rPr lang="de-DE" sz="2000" dirty="0" smtClean="0"/>
              <a:t>Barrieren</a:t>
            </a:r>
            <a:endParaRPr lang="de-DE" sz="2400" dirty="0" smtClean="0"/>
          </a:p>
          <a:p>
            <a:pPr>
              <a:spcBef>
                <a:spcPts val="0"/>
              </a:spcBef>
            </a:pPr>
            <a:endParaRPr lang="de-DE" sz="2400" dirty="0" smtClean="0"/>
          </a:p>
          <a:p>
            <a:pPr>
              <a:spcBef>
                <a:spcPts val="0"/>
              </a:spcBef>
            </a:pPr>
            <a:r>
              <a:rPr lang="de-DE" sz="2400" dirty="0" smtClean="0"/>
              <a:t>KMU vs. Große Unternehmen</a:t>
            </a:r>
          </a:p>
          <a:p>
            <a:pPr>
              <a:spcBef>
                <a:spcPts val="0"/>
              </a:spcBef>
              <a:buNone/>
            </a:pPr>
            <a:endParaRPr lang="de-DE" sz="2400" dirty="0" smtClean="0"/>
          </a:p>
          <a:p>
            <a:pPr>
              <a:spcBef>
                <a:spcPts val="0"/>
              </a:spcBef>
            </a:pPr>
            <a:r>
              <a:rPr lang="de-DE" sz="2400" dirty="0" smtClean="0"/>
              <a:t>Fazit und Diskussion</a:t>
            </a:r>
          </a:p>
          <a:p>
            <a:pPr lvl="2">
              <a:spcBef>
                <a:spcPts val="0"/>
              </a:spcBef>
              <a:buNone/>
            </a:pPr>
            <a:endParaRPr lang="de-DE" sz="2000" dirty="0" smtClean="0"/>
          </a:p>
          <a:p>
            <a:pPr lvl="2">
              <a:spcBef>
                <a:spcPts val="0"/>
              </a:spcBef>
            </a:pPr>
            <a:endParaRPr lang="de-DE" sz="20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de-DE" sz="3200" u="sng" dirty="0" smtClean="0"/>
              <a:t>Themen</a:t>
            </a:r>
            <a:endParaRPr lang="de-DE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de-DE" sz="3200" u="sng" dirty="0" smtClean="0"/>
              <a:t>Einführung</a:t>
            </a:r>
            <a:endParaRPr lang="de-DE" sz="3200" u="sng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1187624" y="1484784"/>
            <a:ext cx="7467600" cy="43204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de-DE" sz="2400" noProof="0" dirty="0" smtClean="0"/>
              <a:t>Struktur der </a:t>
            </a:r>
            <a:r>
              <a:rPr lang="de-DE" sz="2400" dirty="0" smtClean="0"/>
              <a:t>e</a:t>
            </a:r>
            <a:r>
              <a:rPr lang="de-DE" sz="2400" noProof="0" dirty="0" err="1" smtClean="0"/>
              <a:t>uropäischen</a:t>
            </a:r>
            <a:r>
              <a:rPr lang="de-DE" sz="2400" dirty="0" smtClean="0"/>
              <a:t> </a:t>
            </a:r>
            <a:r>
              <a:rPr lang="de-DE" sz="2400" noProof="0" dirty="0" smtClean="0"/>
              <a:t>Wirtschaft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de-DE" sz="2400" noProof="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de-DE" sz="2400" dirty="0" smtClean="0"/>
              <a:t>Förderungen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de-DE" sz="2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de-DE" sz="2400" dirty="0" smtClean="0"/>
              <a:t>Ziele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de-DE" sz="2400" dirty="0" smtClean="0"/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de-DE" sz="2400" dirty="0" smtClean="0"/>
              <a:t>Maßnahme: Open Innovation Strategien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632848" cy="4585720"/>
          </a:xfrm>
        </p:spPr>
        <p:txBody>
          <a:bodyPr>
            <a:normAutofit/>
          </a:bodyPr>
          <a:lstStyle/>
          <a:p>
            <a:r>
              <a:rPr lang="de-DE" sz="2000" dirty="0" smtClean="0"/>
              <a:t>                 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Definition</a:t>
            </a:r>
          </a:p>
          <a:p>
            <a:pPr lvl="1">
              <a:buNone/>
            </a:pPr>
            <a:endParaRPr lang="de-DE" sz="2000" dirty="0" smtClean="0"/>
          </a:p>
          <a:p>
            <a:pPr lvl="1"/>
            <a:r>
              <a:rPr lang="de-DE" sz="2000" dirty="0" smtClean="0"/>
              <a:t>Schumpeter „schöpferische Zerstörung“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F&amp;E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 </a:t>
            </a:r>
            <a:r>
              <a:rPr lang="de-DE" sz="2000" dirty="0" err="1" smtClean="0"/>
              <a:t>Closed</a:t>
            </a:r>
            <a:r>
              <a:rPr lang="de-DE" sz="2000" dirty="0" smtClean="0"/>
              <a:t> Innovation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de-DE" sz="3200" u="sng" dirty="0" smtClean="0"/>
              <a:t>Open Innovation – Grundlagen I</a:t>
            </a:r>
            <a:endParaRPr lang="de-DE" sz="3200" u="sng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1187624" y="1484784"/>
            <a:ext cx="7467600" cy="43204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de-DE" sz="2400" noProof="0" dirty="0" smtClean="0"/>
              <a:t>Innovation</a:t>
            </a:r>
            <a:r>
              <a:rPr lang="de-DE" sz="2000" noProof="0" dirty="0" smtClean="0"/>
              <a:t> 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de-DE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feil nach rechts 4"/>
          <p:cNvSpPr/>
          <p:nvPr/>
        </p:nvSpPr>
        <p:spPr>
          <a:xfrm>
            <a:off x="2411760" y="4725144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632848" cy="45857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sz="2200" dirty="0" smtClean="0"/>
              <a:t>  </a:t>
            </a:r>
            <a:r>
              <a:rPr lang="de-DE" sz="2600" dirty="0" smtClean="0"/>
              <a:t>Open Innovation - Entwicklung                </a:t>
            </a:r>
          </a:p>
          <a:p>
            <a:pPr lvl="1"/>
            <a:endParaRPr lang="de-DE" sz="2200" dirty="0" smtClean="0"/>
          </a:p>
          <a:p>
            <a:pPr lvl="1"/>
            <a:r>
              <a:rPr lang="de-DE" sz="2200" dirty="0" smtClean="0"/>
              <a:t>Open Source</a:t>
            </a:r>
          </a:p>
          <a:p>
            <a:pPr lvl="1"/>
            <a:endParaRPr lang="de-DE" sz="2200" dirty="0" smtClean="0"/>
          </a:p>
          <a:p>
            <a:pPr lvl="1"/>
            <a:r>
              <a:rPr lang="de-DE" sz="2200" dirty="0" smtClean="0"/>
              <a:t>Nutzerintegration durch Unternehmen</a:t>
            </a:r>
          </a:p>
          <a:p>
            <a:pPr lvl="2"/>
            <a:r>
              <a:rPr lang="de-DE" sz="2000" dirty="0" smtClean="0"/>
              <a:t>Von Hippel</a:t>
            </a:r>
          </a:p>
          <a:p>
            <a:pPr lvl="2"/>
            <a:r>
              <a:rPr lang="de-DE" sz="2000" dirty="0" err="1" smtClean="0"/>
              <a:t>Lundvall</a:t>
            </a:r>
            <a:r>
              <a:rPr lang="de-DE" sz="2000" dirty="0" smtClean="0"/>
              <a:t> </a:t>
            </a:r>
          </a:p>
          <a:p>
            <a:pPr lvl="1"/>
            <a:endParaRPr lang="de-DE" sz="2200" dirty="0" smtClean="0"/>
          </a:p>
          <a:p>
            <a:pPr lvl="1"/>
            <a:r>
              <a:rPr lang="de-DE" sz="2200" dirty="0" smtClean="0"/>
              <a:t>Open Innovation</a:t>
            </a:r>
          </a:p>
          <a:p>
            <a:pPr lvl="2"/>
            <a:r>
              <a:rPr lang="de-DE" sz="1900" dirty="0" err="1" smtClean="0"/>
              <a:t>Chesbrough</a:t>
            </a:r>
            <a:r>
              <a:rPr lang="de-DE" sz="1900" dirty="0" smtClean="0"/>
              <a:t> </a:t>
            </a:r>
          </a:p>
          <a:p>
            <a:pPr lvl="1"/>
            <a:endParaRPr lang="de-DE" sz="2200" dirty="0" smtClean="0"/>
          </a:p>
          <a:p>
            <a:pPr lvl="1"/>
            <a:r>
              <a:rPr lang="de-DE" sz="2200" dirty="0" smtClean="0"/>
              <a:t>Entwicklung heute </a:t>
            </a:r>
          </a:p>
          <a:p>
            <a:pPr lvl="2">
              <a:buNone/>
            </a:pP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de-DE" sz="3200" u="sng" dirty="0" smtClean="0"/>
              <a:t>Open Innovation – Grundlagen II</a:t>
            </a:r>
            <a:endParaRPr lang="de-DE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632848" cy="720080"/>
          </a:xfrm>
        </p:spPr>
        <p:txBody>
          <a:bodyPr>
            <a:normAutofit/>
          </a:bodyPr>
          <a:lstStyle/>
          <a:p>
            <a:pPr lvl="0"/>
            <a:r>
              <a:rPr lang="de-DE" sz="2200" dirty="0" smtClean="0"/>
              <a:t>  </a:t>
            </a:r>
            <a:r>
              <a:rPr lang="de-DE" sz="2600" dirty="0" smtClean="0"/>
              <a:t>Was sind KMU?</a:t>
            </a:r>
          </a:p>
          <a:p>
            <a:pPr lvl="0">
              <a:buNone/>
            </a:pP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</a:t>
            </a: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Open Innovation in KMU - Was sind KMU?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8680056" cy="234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467544" y="4725144"/>
            <a:ext cx="7632848" cy="72008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de-DE" sz="4800" dirty="0" smtClean="0"/>
              <a:t>Quelle: European </a:t>
            </a:r>
            <a:r>
              <a:rPr lang="de-DE" sz="4800" dirty="0" err="1" smtClean="0"/>
              <a:t>Commission</a:t>
            </a:r>
            <a:r>
              <a:rPr lang="de-DE" sz="4800" dirty="0" smtClean="0"/>
              <a:t> (ec.europa.eu)</a:t>
            </a:r>
            <a:endParaRPr kumimoji="0" lang="de-DE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de-DE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de-DE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de-DE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Open Innovation in KMU - Initiativen und Praxisbeispiele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2"/>
          </p:nvPr>
        </p:nvSpPr>
        <p:spPr>
          <a:xfrm>
            <a:off x="395536" y="2060848"/>
            <a:ext cx="4184204" cy="446449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de-DE" sz="2000" dirty="0" smtClean="0"/>
          </a:p>
          <a:p>
            <a:pPr>
              <a:spcBef>
                <a:spcPts val="0"/>
              </a:spcBef>
            </a:pPr>
            <a:r>
              <a:rPr lang="de-DE" sz="2000" dirty="0" smtClean="0"/>
              <a:t>IPG, Institut für </a:t>
            </a:r>
            <a:r>
              <a:rPr lang="de-DE" sz="2000" dirty="0" err="1" smtClean="0"/>
              <a:t>partizipatives</a:t>
            </a:r>
            <a:r>
              <a:rPr lang="de-DE" sz="200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de-DE" sz="2000" dirty="0" smtClean="0"/>
              <a:t>	Gestalten</a:t>
            </a:r>
          </a:p>
          <a:p>
            <a:pPr>
              <a:buNone/>
            </a:pPr>
            <a:endParaRPr lang="de-DE" sz="2000" dirty="0" smtClean="0"/>
          </a:p>
          <a:p>
            <a:r>
              <a:rPr lang="de-DE" sz="2000" dirty="0" err="1" smtClean="0"/>
              <a:t>Redesignme</a:t>
            </a:r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err="1" smtClean="0"/>
              <a:t>Jovoto</a:t>
            </a:r>
            <a:r>
              <a:rPr lang="de-DE" sz="2000" dirty="0" smtClean="0"/>
              <a:t> </a:t>
            </a:r>
          </a:p>
          <a:p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4"/>
          </p:nvPr>
        </p:nvSpPr>
        <p:spPr>
          <a:xfrm>
            <a:off x="4644008" y="2060849"/>
            <a:ext cx="4041775" cy="4248472"/>
          </a:xfrm>
        </p:spPr>
        <p:txBody>
          <a:bodyPr/>
          <a:lstStyle/>
          <a:p>
            <a:pPr>
              <a:buNone/>
            </a:pPr>
            <a:endParaRPr lang="de-DE" sz="2000" dirty="0" smtClean="0"/>
          </a:p>
          <a:p>
            <a:r>
              <a:rPr lang="de-DE" sz="2000" dirty="0" smtClean="0"/>
              <a:t>Briel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FeBa</a:t>
            </a:r>
            <a:r>
              <a:rPr lang="de-DE" sz="2000" dirty="0" smtClean="0"/>
              <a:t>-Fensterbau</a:t>
            </a:r>
          </a:p>
          <a:p>
            <a:pPr>
              <a:buNone/>
            </a:pPr>
            <a:endParaRPr lang="de-DE" sz="2000" dirty="0" smtClean="0"/>
          </a:p>
          <a:p>
            <a:r>
              <a:rPr lang="de-DE" sz="2000" dirty="0" err="1" smtClean="0"/>
              <a:t>Microdrones</a:t>
            </a:r>
            <a:endParaRPr lang="de-DE" sz="20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877272"/>
            <a:ext cx="12668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661248"/>
            <a:ext cx="1736973" cy="60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platzhalter 11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504056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de-DE" dirty="0" smtClean="0"/>
              <a:t>Initiativen und Anbieter</a:t>
            </a:r>
          </a:p>
        </p:txBody>
      </p:sp>
      <p:sp>
        <p:nvSpPr>
          <p:cNvPr id="22" name="Textplatzhalter 13"/>
          <p:cNvSpPr>
            <a:spLocks noGrp="1"/>
          </p:cNvSpPr>
          <p:nvPr>
            <p:ph type="body" sz="half" idx="3"/>
          </p:nvPr>
        </p:nvSpPr>
        <p:spPr>
          <a:xfrm>
            <a:off x="4716016" y="1556792"/>
            <a:ext cx="4041775" cy="504056"/>
          </a:xfrm>
        </p:spPr>
        <p:txBody>
          <a:bodyPr/>
          <a:lstStyle/>
          <a:p>
            <a:pPr lvl="0" algn="ctr"/>
            <a:r>
              <a:rPr lang="de-DE" dirty="0" smtClean="0"/>
              <a:t>Offene Unternehmen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797152"/>
            <a:ext cx="14573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661248"/>
            <a:ext cx="18669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581128"/>
            <a:ext cx="1440160" cy="64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4869160"/>
            <a:ext cx="211703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Open Innovation in KMU Erfolgsfaktoren  Intern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251520" y="764704"/>
          <a:ext cx="864096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596390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Quelle: Eigene Abbildung</a:t>
            </a:r>
            <a:endParaRPr lang="de-DE" sz="1100" dirty="0"/>
          </a:p>
        </p:txBody>
      </p:sp>
      <p:sp>
        <p:nvSpPr>
          <p:cNvPr id="6" name="Inhaltsplatzhalt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de-DE" sz="2400" dirty="0" smtClean="0"/>
              <a:t>Interne</a:t>
            </a:r>
          </a:p>
          <a:p>
            <a:pPr lvl="1"/>
            <a:r>
              <a:rPr lang="de-DE" sz="2000" dirty="0" smtClean="0"/>
              <a:t>Struktur</a:t>
            </a:r>
          </a:p>
          <a:p>
            <a:pPr lvl="1"/>
            <a:r>
              <a:rPr lang="de-DE" sz="2000" dirty="0" smtClean="0"/>
              <a:t>Kultur</a:t>
            </a:r>
          </a:p>
          <a:p>
            <a:pPr lvl="1"/>
            <a:r>
              <a:rPr lang="de-DE" sz="2000" dirty="0" smtClean="0"/>
              <a:t>Knappe Ressourcen</a:t>
            </a:r>
          </a:p>
          <a:p>
            <a:pPr lvl="1"/>
            <a:r>
              <a:rPr lang="de-DE" sz="2000" dirty="0" smtClean="0"/>
              <a:t>…</a:t>
            </a:r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de-DE" sz="3200" u="sng" dirty="0" smtClean="0"/>
              <a:t>Open Innovation in KMU Erfolgsfaktoren Extern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251520" y="836712"/>
          <a:ext cx="8568952" cy="592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0" y="6596390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Quelle: Eigene Abbildung</a:t>
            </a:r>
            <a:endParaRPr lang="de-DE" sz="1100" dirty="0"/>
          </a:p>
        </p:txBody>
      </p:sp>
      <p:sp>
        <p:nvSpPr>
          <p:cNvPr id="6" name="Inhaltsplatzhalt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de-DE" sz="2400" dirty="0" smtClean="0"/>
              <a:t>Externe</a:t>
            </a:r>
          </a:p>
          <a:p>
            <a:pPr lvl="1"/>
            <a:r>
              <a:rPr lang="de-DE" sz="2000" dirty="0" smtClean="0"/>
              <a:t>Förderungen</a:t>
            </a:r>
          </a:p>
          <a:p>
            <a:pPr lvl="1"/>
            <a:r>
              <a:rPr lang="de-DE" sz="2000" dirty="0" smtClean="0"/>
              <a:t>Netzwerkpartner</a:t>
            </a:r>
          </a:p>
          <a:p>
            <a:pPr lvl="1"/>
            <a:r>
              <a:rPr lang="de-DE" sz="2000" dirty="0" smtClean="0"/>
              <a:t>Rahmenbedingungen</a:t>
            </a:r>
          </a:p>
          <a:p>
            <a:pPr lvl="1"/>
            <a:r>
              <a:rPr lang="de-DE" sz="2000" dirty="0" smtClean="0"/>
              <a:t>…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478</Words>
  <Application>Microsoft Office PowerPoint</Application>
  <PresentationFormat>Bildschirmpräsentation (4:3)</PresentationFormat>
  <Paragraphs>244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Deimos</vt:lpstr>
      <vt:lpstr> Open Innovation –  Ansätze für die deutsche und europäische Wirtschaft</vt:lpstr>
      <vt:lpstr>Themen</vt:lpstr>
      <vt:lpstr>Einführung</vt:lpstr>
      <vt:lpstr>Open Innovation – Grundlagen I</vt:lpstr>
      <vt:lpstr>Open Innovation – Grundlagen II</vt:lpstr>
      <vt:lpstr>Open Innovation in KMU - Was sind KMU? </vt:lpstr>
      <vt:lpstr>Open Innovation in KMU - Initiativen und Praxisbeispiele</vt:lpstr>
      <vt:lpstr>Open Innovation in KMU Erfolgsfaktoren  Intern</vt:lpstr>
      <vt:lpstr>Open Innovation in KMU Erfolgsfaktoren Extern</vt:lpstr>
      <vt:lpstr>Open Innovation in KMU – Barrieren Intern</vt:lpstr>
      <vt:lpstr>Open Innovation in KMU – Externe Barrieren</vt:lpstr>
      <vt:lpstr>KMU vs. Große Unternehmen I</vt:lpstr>
      <vt:lpstr>KMU vs. Große Unternehmen II</vt:lpstr>
      <vt:lpstr>Fazit</vt:lpstr>
      <vt:lpstr>Danke für Ihre Aufmerksamkeit!</vt:lpstr>
      <vt:lpstr>Folie 16</vt:lpstr>
      <vt:lpstr>Literatur zum Open Innovation Ansatz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Kommunikation in Open Innovation Prozessen in KMU</dc:title>
  <dc:creator>Inga Samsung</dc:creator>
  <cp:lastModifiedBy>Inga Samsung</cp:lastModifiedBy>
  <cp:revision>156</cp:revision>
  <dcterms:created xsi:type="dcterms:W3CDTF">2012-01-09T13:29:45Z</dcterms:created>
  <dcterms:modified xsi:type="dcterms:W3CDTF">2012-06-12T21:56:55Z</dcterms:modified>
</cp:coreProperties>
</file>