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3"/>
  </p:notesMasterIdLst>
  <p:sldIdLst>
    <p:sldId id="274" r:id="rId2"/>
    <p:sldId id="275" r:id="rId3"/>
    <p:sldId id="285" r:id="rId4"/>
    <p:sldId id="276" r:id="rId5"/>
    <p:sldId id="282" r:id="rId6"/>
    <p:sldId id="283" r:id="rId7"/>
    <p:sldId id="284" r:id="rId8"/>
    <p:sldId id="279" r:id="rId9"/>
    <p:sldId id="278" r:id="rId10"/>
    <p:sldId id="286" r:id="rId11"/>
    <p:sldId id="280" r:id="rId12"/>
  </p:sldIdLst>
  <p:sldSz cx="12192000" cy="6858000"/>
  <p:notesSz cx="6858000" cy="12192000"/>
  <p:defaultTextStyle>
    <a:defPPr>
      <a:defRPr lang="en-US"/>
    </a:defPPr>
    <a:lvl1pPr algn="l">
      <a:spcBef>
        <a:spcPts val="0"/>
      </a:spcBef>
      <a:spcAft>
        <a:spcPts val="0"/>
      </a:spcAft>
      <a:defRPr sz="2400">
        <a:solidFill>
          <a:schemeClr val="tx1"/>
        </a:solidFill>
        <a:latin typeface="Times New Roman"/>
        <a:ea typeface="+mn-ea"/>
        <a:cs typeface="+mn-cs"/>
      </a:defRPr>
    </a:lvl1pPr>
    <a:lvl2pPr marL="457200" algn="l">
      <a:spcBef>
        <a:spcPts val="0"/>
      </a:spcBef>
      <a:spcAft>
        <a:spcPts val="0"/>
      </a:spcAft>
      <a:defRPr sz="2400">
        <a:solidFill>
          <a:schemeClr val="tx1"/>
        </a:solidFill>
        <a:latin typeface="Times New Roman"/>
        <a:ea typeface="+mn-ea"/>
        <a:cs typeface="+mn-cs"/>
      </a:defRPr>
    </a:lvl2pPr>
    <a:lvl3pPr marL="914400" algn="l">
      <a:spcBef>
        <a:spcPts val="0"/>
      </a:spcBef>
      <a:spcAft>
        <a:spcPts val="0"/>
      </a:spcAft>
      <a:defRPr sz="2400">
        <a:solidFill>
          <a:schemeClr val="tx1"/>
        </a:solidFill>
        <a:latin typeface="Times New Roman"/>
        <a:ea typeface="+mn-ea"/>
        <a:cs typeface="+mn-cs"/>
      </a:defRPr>
    </a:lvl3pPr>
    <a:lvl4pPr marL="1371600" algn="l">
      <a:spcBef>
        <a:spcPts val="0"/>
      </a:spcBef>
      <a:spcAft>
        <a:spcPts val="0"/>
      </a:spcAft>
      <a:defRPr sz="2400">
        <a:solidFill>
          <a:schemeClr val="tx1"/>
        </a:solidFill>
        <a:latin typeface="Times New Roman"/>
        <a:ea typeface="+mn-ea"/>
        <a:cs typeface="+mn-cs"/>
      </a:defRPr>
    </a:lvl4pPr>
    <a:lvl5pPr marL="1828800" algn="l">
      <a:spcBef>
        <a:spcPts val="0"/>
      </a:spcBef>
      <a:spcAft>
        <a:spcPts val="0"/>
      </a:spcAft>
      <a:defRPr sz="2400">
        <a:solidFill>
          <a:schemeClr val="tx1"/>
        </a:solidFill>
        <a:latin typeface="Times New Roman"/>
        <a:ea typeface="+mn-ea"/>
        <a:cs typeface="+mn-cs"/>
      </a:defRPr>
    </a:lvl5pPr>
    <a:lvl6pPr marL="2286000" algn="l" defTabSz="914400">
      <a:defRPr sz="2400">
        <a:solidFill>
          <a:schemeClr val="tx1"/>
        </a:solidFill>
        <a:latin typeface="Times New Roman"/>
        <a:ea typeface="+mn-ea"/>
        <a:cs typeface="+mn-cs"/>
      </a:defRPr>
    </a:lvl6pPr>
    <a:lvl7pPr marL="2743200" algn="l" defTabSz="914400">
      <a:defRPr sz="2400">
        <a:solidFill>
          <a:schemeClr val="tx1"/>
        </a:solidFill>
        <a:latin typeface="Times New Roman"/>
        <a:ea typeface="+mn-ea"/>
        <a:cs typeface="+mn-cs"/>
      </a:defRPr>
    </a:lvl7pPr>
    <a:lvl8pPr marL="3200400" algn="l" defTabSz="914400">
      <a:defRPr sz="2400">
        <a:solidFill>
          <a:schemeClr val="tx1"/>
        </a:solidFill>
        <a:latin typeface="Times New Roman"/>
        <a:ea typeface="+mn-ea"/>
        <a:cs typeface="+mn-cs"/>
      </a:defRPr>
    </a:lvl8pPr>
    <a:lvl9pPr marL="3657600" algn="l" defTabSz="914400">
      <a:defRPr sz="2400">
        <a:solidFill>
          <a:schemeClr val="tx1"/>
        </a:solidFill>
        <a:latin typeface="Times New Roman"/>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83"/>
    <p:restoredTop sz="94648"/>
  </p:normalViewPr>
  <p:slideViewPr>
    <p:cSldViewPr>
      <p:cViewPr>
        <p:scale>
          <a:sx n="93" d="100"/>
          <a:sy n="93" d="100"/>
        </p:scale>
        <p:origin x="152" y="81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6111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611188"/>
          </a:xfrm>
          <a:prstGeom prst="rect">
            <a:avLst/>
          </a:prstGeom>
        </p:spPr>
        <p:txBody>
          <a:bodyPr vert="horz" lIns="91440" tIns="45720" rIns="91440" bIns="45720" rtlCol="0"/>
          <a:lstStyle>
            <a:lvl1pPr algn="r">
              <a:defRPr sz="1200"/>
            </a:lvl1pPr>
          </a:lstStyle>
          <a:p>
            <a:fld id="{EC018879-04DB-9E4B-B2EF-ABFF15147E84}" type="datetimeFigureOut">
              <a:rPr lang="de-DE" smtClean="0"/>
              <a:t>03.10.21</a:t>
            </a:fld>
            <a:endParaRPr lang="de-DE"/>
          </a:p>
        </p:txBody>
      </p:sp>
      <p:sp>
        <p:nvSpPr>
          <p:cNvPr id="4" name="Folienbildplatzhalter 3"/>
          <p:cNvSpPr>
            <a:spLocks noGrp="1" noRot="1" noChangeAspect="1"/>
          </p:cNvSpPr>
          <p:nvPr>
            <p:ph type="sldImg" idx="2"/>
          </p:nvPr>
        </p:nvSpPr>
        <p:spPr>
          <a:xfrm>
            <a:off x="-228600" y="1524000"/>
            <a:ext cx="7315200" cy="41148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5867400"/>
            <a:ext cx="5486400" cy="4800600"/>
          </a:xfrm>
          <a:prstGeom prst="rect">
            <a:avLst/>
          </a:prstGeom>
        </p:spPr>
        <p:txBody>
          <a:bodyPr vert="horz" lIns="91440" tIns="45720" rIns="91440" bIns="45720" rtlCol="0"/>
          <a:lstStyle/>
          <a:p>
            <a:r>
              <a:rPr lang="de-DE"/>
              <a:t>Mastertextformat bearbeiten
Zweite Ebene
Dritte Ebene
Vierte Ebene
Fünfte Ebene</a:t>
            </a:r>
          </a:p>
        </p:txBody>
      </p:sp>
      <p:sp>
        <p:nvSpPr>
          <p:cNvPr id="6" name="Fußzeilenplatzhalter 5"/>
          <p:cNvSpPr>
            <a:spLocks noGrp="1"/>
          </p:cNvSpPr>
          <p:nvPr>
            <p:ph type="ftr" sz="quarter" idx="4"/>
          </p:nvPr>
        </p:nvSpPr>
        <p:spPr>
          <a:xfrm>
            <a:off x="0" y="11580813"/>
            <a:ext cx="2971800" cy="6111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11580813"/>
            <a:ext cx="2971800" cy="611187"/>
          </a:xfrm>
          <a:prstGeom prst="rect">
            <a:avLst/>
          </a:prstGeom>
        </p:spPr>
        <p:txBody>
          <a:bodyPr vert="horz" lIns="91440" tIns="45720" rIns="91440" bIns="45720" rtlCol="0" anchor="b"/>
          <a:lstStyle>
            <a:lvl1pPr algn="r">
              <a:defRPr sz="1200"/>
            </a:lvl1pPr>
          </a:lstStyle>
          <a:p>
            <a:fld id="{FB48C878-A788-E649-9009-0755A218597E}" type="slidenum">
              <a:rPr lang="de-DE" smtClean="0"/>
              <a:t>‹Nr.›</a:t>
            </a:fld>
            <a:endParaRPr lang="de-DE"/>
          </a:p>
        </p:txBody>
      </p:sp>
    </p:spTree>
    <p:extLst>
      <p:ext uri="{BB962C8B-B14F-4D97-AF65-F5344CB8AC3E}">
        <p14:creationId xmlns:p14="http://schemas.microsoft.com/office/powerpoint/2010/main" val="1482706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IE" dirty="0"/>
          </a:p>
        </p:txBody>
      </p:sp>
      <p:sp>
        <p:nvSpPr>
          <p:cNvPr id="4" name="Foliennummernplatzhalter 3"/>
          <p:cNvSpPr>
            <a:spLocks noGrp="1"/>
          </p:cNvSpPr>
          <p:nvPr>
            <p:ph type="sldNum" sz="quarter" idx="5"/>
          </p:nvPr>
        </p:nvSpPr>
        <p:spPr/>
        <p:txBody>
          <a:bodyPr/>
          <a:lstStyle/>
          <a:p>
            <a:fld id="{FB48C878-A788-E649-9009-0755A218597E}" type="slidenum">
              <a:rPr lang="de-DE" smtClean="0"/>
              <a:t>5</a:t>
            </a:fld>
            <a:endParaRPr lang="de-DE"/>
          </a:p>
        </p:txBody>
      </p:sp>
    </p:spTree>
    <p:extLst>
      <p:ext uri="{BB962C8B-B14F-4D97-AF65-F5344CB8AC3E}">
        <p14:creationId xmlns:p14="http://schemas.microsoft.com/office/powerpoint/2010/main" val="1215481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userDrawn="1">
  <p:cSld name="Titelfolie">
    <p:spTree>
      <p:nvGrpSpPr>
        <p:cNvPr id="1" name=""/>
        <p:cNvGrpSpPr/>
        <p:nvPr/>
      </p:nvGrpSpPr>
      <p:grpSpPr bwMode="auto">
        <a:xfrm>
          <a:off x="0" y="0"/>
          <a:ext cx="0" cy="0"/>
          <a:chOff x="0" y="0"/>
          <a:chExt cx="0" cy="0"/>
        </a:xfrm>
      </p:grpSpPr>
      <p:sp>
        <p:nvSpPr>
          <p:cNvPr id="4" name="Titel 1"/>
          <p:cNvSpPr>
            <a:spLocks noGrp="1"/>
          </p:cNvSpPr>
          <p:nvPr>
            <p:ph type="ctrTitle"/>
          </p:nvPr>
        </p:nvSpPr>
        <p:spPr bwMode="auto">
          <a:xfrm>
            <a:off x="914400" y="2130431"/>
            <a:ext cx="10363200" cy="1470025"/>
          </a:xfrm>
          <a:prstGeom prst="rect">
            <a:avLst/>
          </a:prstGeom>
        </p:spPr>
        <p:txBody>
          <a:bodyPr/>
          <a:lstStyle>
            <a:lvl1pPr>
              <a:defRPr>
                <a:latin typeface="Trebuchet MS"/>
              </a:defRPr>
            </a:lvl1pPr>
          </a:lstStyle>
          <a:p>
            <a:pPr>
              <a:defRPr/>
            </a:pPr>
            <a:r>
              <a:rPr lang="de-DE"/>
              <a:t>Mastertitelformat bearbeiten</a:t>
            </a:r>
          </a:p>
        </p:txBody>
      </p:sp>
      <p:sp>
        <p:nvSpPr>
          <p:cNvPr id="5" name="Untertitel 2"/>
          <p:cNvSpPr>
            <a:spLocks noGrp="1"/>
          </p:cNvSpPr>
          <p:nvPr>
            <p:ph type="subTitle" idx="1"/>
          </p:nvPr>
        </p:nvSpPr>
        <p:spPr bwMode="auto">
          <a:xfrm>
            <a:off x="1828800" y="3886200"/>
            <a:ext cx="8534400" cy="1752599"/>
          </a:xfrm>
        </p:spPr>
        <p:txBody>
          <a:bodyPr/>
          <a:lstStyle>
            <a:lvl1pPr marL="0" indent="0" algn="ctr">
              <a:buNone/>
              <a:defRPr>
                <a:solidFill>
                  <a:schemeClr val="tx1">
                    <a:tint val="75000"/>
                  </a:schemeClr>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pPr>
              <a:defRPr/>
            </a:pPr>
            <a:r>
              <a:rPr lang="de-DE"/>
              <a:t>Master-Untertitelformat bearbeiten</a:t>
            </a:r>
            <a:endParaRPr/>
          </a:p>
        </p:txBody>
      </p:sp>
    </p:spTree>
  </p:cSld>
  <p:clrMapOvr>
    <a:masterClrMapping/>
  </p:clrMapOvr>
  <p:hf/>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preserve="1" userDrawn="1">
  <p:cSld name="Titel und vertikaler Text">
    <p:spTree>
      <p:nvGrpSpPr>
        <p:cNvPr id="1" name=""/>
        <p:cNvGrpSpPr/>
        <p:nvPr/>
      </p:nvGrpSpPr>
      <p:grpSpPr bwMode="auto">
        <a:xfrm>
          <a:off x="0" y="0"/>
          <a:ext cx="0" cy="0"/>
          <a:chOff x="0" y="0"/>
          <a:chExt cx="0" cy="0"/>
        </a:xfrm>
      </p:grpSpPr>
      <p:sp>
        <p:nvSpPr>
          <p:cNvPr id="4" name="Vertikaler Textplatzhalter 2"/>
          <p:cNvSpPr>
            <a:spLocks noGrp="1"/>
          </p:cNvSpPr>
          <p:nvPr>
            <p:ph type="body" orient="vert" idx="1"/>
          </p:nvPr>
        </p:nvSpPr>
        <p:spPr bwMode="auto"/>
        <p:txBody>
          <a:bodyPr vert="eaVert"/>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5" name="Datumsplatzhalter 3"/>
          <p:cNvSpPr>
            <a:spLocks noGrp="1"/>
          </p:cNvSpPr>
          <p:nvPr>
            <p:ph type="dt" sz="half" idx="10"/>
          </p:nvPr>
        </p:nvSpPr>
        <p:spPr bwMode="auto"/>
        <p:txBody>
          <a:bodyPr/>
          <a:lstStyle>
            <a:lvl1pPr>
              <a:defRPr>
                <a:solidFill>
                  <a:schemeClr val="bg1"/>
                </a:solidFill>
                <a:latin typeface="Arial"/>
                <a:cs typeface="Arial"/>
              </a:defRPr>
            </a:lvl1pPr>
          </a:lstStyle>
          <a:p>
            <a:pPr>
              <a:defRPr/>
            </a:pPr>
            <a:fld id="{944498D5-3E44-4098-86BD-8D018627522C}" type="datetime1">
              <a:t>03.10.21</a:t>
            </a:fld>
            <a:endParaRPr lang="de-DE"/>
          </a:p>
        </p:txBody>
      </p:sp>
      <p:sp>
        <p:nvSpPr>
          <p:cNvPr id="6" name="Fußzeilenplatzhalter 4"/>
          <p:cNvSpPr>
            <a:spLocks noGrp="1"/>
          </p:cNvSpPr>
          <p:nvPr>
            <p:ph type="ftr" sz="quarter" idx="11"/>
          </p:nvPr>
        </p:nvSpPr>
        <p:spPr bwMode="auto">
          <a:xfrm>
            <a:off x="4165600" y="6356355"/>
            <a:ext cx="3860800" cy="365125"/>
          </a:xfrm>
          <a:prstGeom prst="rect">
            <a:avLst/>
          </a:prstGeom>
        </p:spPr>
        <p:txBody>
          <a:bodyPr/>
          <a:lstStyle>
            <a:lvl1pPr>
              <a:defRPr>
                <a:solidFill>
                  <a:schemeClr val="bg1"/>
                </a:solidFill>
                <a:latin typeface="Arial"/>
                <a:cs typeface="Arial"/>
              </a:defRPr>
            </a:lvl1pPr>
          </a:lstStyle>
          <a:p>
            <a:pPr>
              <a:defRPr/>
            </a:pPr>
            <a:endParaRPr lang="de-DE"/>
          </a:p>
        </p:txBody>
      </p:sp>
      <p:sp>
        <p:nvSpPr>
          <p:cNvPr id="7" name="Foliennummernplatzhalter 5"/>
          <p:cNvSpPr>
            <a:spLocks noGrp="1"/>
          </p:cNvSpPr>
          <p:nvPr>
            <p:ph type="sldNum" sz="quarter" idx="12"/>
          </p:nvPr>
        </p:nvSpPr>
        <p:spPr bwMode="auto"/>
        <p:txBody>
          <a:bodyPr/>
          <a:lstStyle>
            <a:lvl1pPr>
              <a:defRPr>
                <a:solidFill>
                  <a:schemeClr val="bg1"/>
                </a:solidFill>
                <a:latin typeface="Arial"/>
                <a:cs typeface="Arial"/>
              </a:defRPr>
            </a:lvl1pPr>
          </a:lstStyle>
          <a:p>
            <a:pPr>
              <a:defRPr/>
            </a:pPr>
            <a:fld id="{D1740B22-CBC3-4E5C-AC7E-C70FF5BAA72C}" type="slidenum">
              <a:t>‹Nr.›</a:t>
            </a:fld>
            <a:endParaRPr lang="de-DE"/>
          </a:p>
        </p:txBody>
      </p:sp>
    </p:spTree>
  </p:cSld>
  <p:clrMapOvr>
    <a:masterClrMapping/>
  </p:clrMapOvr>
  <p:hf/>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Vertikaler Titel und Text">
    <p:spTree>
      <p:nvGrpSpPr>
        <p:cNvPr id="1" name=""/>
        <p:cNvGrpSpPr/>
        <p:nvPr/>
      </p:nvGrpSpPr>
      <p:grpSpPr bwMode="auto">
        <a:xfrm>
          <a:off x="0" y="0"/>
          <a:ext cx="0" cy="0"/>
          <a:chOff x="0" y="0"/>
          <a:chExt cx="0" cy="0"/>
        </a:xfrm>
      </p:grpSpPr>
      <p:sp>
        <p:nvSpPr>
          <p:cNvPr id="4" name="Vertikaler Titel 1"/>
          <p:cNvSpPr>
            <a:spLocks noGrp="1"/>
          </p:cNvSpPr>
          <p:nvPr>
            <p:ph type="title" orient="vert"/>
          </p:nvPr>
        </p:nvSpPr>
        <p:spPr bwMode="auto">
          <a:xfrm>
            <a:off x="9055065" y="1220312"/>
            <a:ext cx="2084009" cy="4445403"/>
          </a:xfrm>
          <a:prstGeom prst="rect">
            <a:avLst/>
          </a:prstGeom>
        </p:spPr>
        <p:txBody>
          <a:bodyPr vert="eaVert"/>
          <a:lstStyle/>
          <a:p>
            <a:pPr>
              <a:defRPr/>
            </a:pPr>
            <a:r>
              <a:rPr lang="de-DE"/>
              <a:t>Mastertitelformat bearbeiten</a:t>
            </a:r>
            <a:endParaRPr/>
          </a:p>
        </p:txBody>
      </p:sp>
      <p:sp>
        <p:nvSpPr>
          <p:cNvPr id="5" name="Vertikaler Textplatzhalter 2"/>
          <p:cNvSpPr>
            <a:spLocks noGrp="1"/>
          </p:cNvSpPr>
          <p:nvPr>
            <p:ph type="body" orient="vert" idx="1"/>
          </p:nvPr>
        </p:nvSpPr>
        <p:spPr bwMode="auto">
          <a:xfrm>
            <a:off x="1241193" y="1220312"/>
            <a:ext cx="6097656" cy="4445403"/>
          </a:xfrm>
        </p:spPr>
        <p:txBody>
          <a:bodyPr vert="eaVert"/>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6" name="Datumsplatzhalter 3"/>
          <p:cNvSpPr>
            <a:spLocks noGrp="1"/>
          </p:cNvSpPr>
          <p:nvPr>
            <p:ph type="dt" sz="half" idx="10"/>
          </p:nvPr>
        </p:nvSpPr>
        <p:spPr bwMode="auto"/>
        <p:txBody>
          <a:bodyPr/>
          <a:lstStyle>
            <a:lvl1pPr>
              <a:defRPr>
                <a:solidFill>
                  <a:schemeClr val="bg1"/>
                </a:solidFill>
                <a:latin typeface="Arial"/>
                <a:cs typeface="Arial"/>
              </a:defRPr>
            </a:lvl1pPr>
          </a:lstStyle>
          <a:p>
            <a:pPr>
              <a:defRPr/>
            </a:pPr>
            <a:fld id="{DEB93884-E643-4C45-8B54-EC165CEAFEF5}" type="datetime1">
              <a:t>03.10.21</a:t>
            </a:fld>
            <a:endParaRPr lang="de-DE"/>
          </a:p>
        </p:txBody>
      </p:sp>
      <p:sp>
        <p:nvSpPr>
          <p:cNvPr id="7" name="Fußzeilenplatzhalter 4"/>
          <p:cNvSpPr>
            <a:spLocks noGrp="1"/>
          </p:cNvSpPr>
          <p:nvPr>
            <p:ph type="ftr" sz="quarter" idx="11"/>
          </p:nvPr>
        </p:nvSpPr>
        <p:spPr bwMode="auto">
          <a:xfrm>
            <a:off x="4165600" y="6356355"/>
            <a:ext cx="3860800" cy="365125"/>
          </a:xfrm>
          <a:prstGeom prst="rect">
            <a:avLst/>
          </a:prstGeom>
        </p:spPr>
        <p:txBody>
          <a:bodyPr/>
          <a:lstStyle>
            <a:lvl1pPr>
              <a:defRPr>
                <a:solidFill>
                  <a:schemeClr val="bg1"/>
                </a:solidFill>
                <a:latin typeface="Arial"/>
                <a:cs typeface="Arial"/>
              </a:defRPr>
            </a:lvl1pPr>
          </a:lstStyle>
          <a:p>
            <a:pPr>
              <a:defRPr/>
            </a:pPr>
            <a:endParaRPr lang="de-DE"/>
          </a:p>
        </p:txBody>
      </p:sp>
      <p:sp>
        <p:nvSpPr>
          <p:cNvPr id="8" name="Foliennummernplatzhalter 5"/>
          <p:cNvSpPr>
            <a:spLocks noGrp="1"/>
          </p:cNvSpPr>
          <p:nvPr>
            <p:ph type="sldNum" sz="quarter" idx="12"/>
          </p:nvPr>
        </p:nvSpPr>
        <p:spPr bwMode="auto"/>
        <p:txBody>
          <a:bodyPr/>
          <a:lstStyle>
            <a:lvl1pPr>
              <a:defRPr>
                <a:solidFill>
                  <a:schemeClr val="bg1"/>
                </a:solidFill>
                <a:latin typeface="Arial"/>
                <a:cs typeface="Arial"/>
              </a:defRPr>
            </a:lvl1pPr>
          </a:lstStyle>
          <a:p>
            <a:pPr>
              <a:defRPr/>
            </a:pPr>
            <a:fld id="{2F0F2010-DA26-4B87-A62B-EFA108D93175}" type="slidenum">
              <a:t>‹Nr.›</a:t>
            </a:fld>
            <a:endParaRPr lang="de-DE"/>
          </a:p>
        </p:txBody>
      </p:sp>
    </p:spTree>
  </p:cSld>
  <p:clrMapOvr>
    <a:masterClrMapping/>
  </p:clrMapOvr>
  <p:hf/>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userDrawn="1">
  <p:cSld name="Standard">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de-DE"/>
              <a:t>Mastertitelformat bearbeiten</a:t>
            </a:r>
            <a:endParaRPr/>
          </a:p>
        </p:txBody>
      </p:sp>
    </p:spTree>
  </p:cSld>
  <p:clrMapOvr>
    <a:masterClrMapping/>
  </p:clrMapOvr>
  <p:hf/>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preserve="1" userDrawn="1">
  <p:cSld name="2_Titel und Inhalt">
    <p:spTree>
      <p:nvGrpSpPr>
        <p:cNvPr id="1" name=""/>
        <p:cNvGrpSpPr/>
        <p:nvPr/>
      </p:nvGrpSpPr>
      <p:grpSpPr bwMode="auto">
        <a:xfrm>
          <a:off x="0" y="0"/>
          <a:ext cx="0" cy="0"/>
          <a:chOff x="0" y="0"/>
          <a:chExt cx="0" cy="0"/>
        </a:xfrm>
      </p:grpSpPr>
      <p:sp>
        <p:nvSpPr>
          <p:cNvPr id="4" name="Inhaltsplatzhalter 2"/>
          <p:cNvSpPr>
            <a:spLocks noGrp="1"/>
          </p:cNvSpPr>
          <p:nvPr>
            <p:ph idx="1"/>
          </p:nvPr>
        </p:nvSpPr>
        <p:spPr bwMode="auto">
          <a:xfrm>
            <a:off x="609600" y="1637070"/>
            <a:ext cx="10972800" cy="4166418"/>
          </a:xfrm>
        </p:spPr>
        <p:txBody>
          <a:bodyPr/>
          <a:lstStyle>
            <a:lvl1pPr>
              <a:defRPr sz="1650"/>
            </a:lvl1pPr>
            <a:lvl2pPr>
              <a:defRPr sz="1500"/>
            </a:lvl2pPr>
            <a:lvl3pPr>
              <a:defRPr sz="1350"/>
            </a:lvl3pPr>
            <a:lvl4pPr>
              <a:defRPr sz="1200"/>
            </a:lvl4pPr>
            <a:lvl5pPr>
              <a:defRPr sz="1200"/>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p>
        </p:txBody>
      </p:sp>
      <p:sp>
        <p:nvSpPr>
          <p:cNvPr id="5" name="Titel 3"/>
          <p:cNvSpPr>
            <a:spLocks noGrp="1"/>
          </p:cNvSpPr>
          <p:nvPr>
            <p:ph type="title"/>
          </p:nvPr>
        </p:nvSpPr>
        <p:spPr bwMode="auto"/>
        <p:txBody>
          <a:bodyPr/>
          <a:lstStyle/>
          <a:p>
            <a:pPr>
              <a:defRPr/>
            </a:pPr>
            <a:r>
              <a:rPr lang="de-DE"/>
              <a:t>Mastertitelformat bearbeiten</a:t>
            </a:r>
          </a:p>
        </p:txBody>
      </p:sp>
    </p:spTree>
  </p:cSld>
  <p:clrMapOvr>
    <a:masterClrMapping/>
  </p:clrMapOvr>
  <p:hf/>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preserve="1" userDrawn="1">
  <p:cSld name="1_Zwei Inhalte">
    <p:spTree>
      <p:nvGrpSpPr>
        <p:cNvPr id="1" name=""/>
        <p:cNvGrpSpPr/>
        <p:nvPr/>
      </p:nvGrpSpPr>
      <p:grpSpPr bwMode="auto">
        <a:xfrm>
          <a:off x="0" y="0"/>
          <a:ext cx="0" cy="0"/>
          <a:chOff x="0" y="0"/>
          <a:chExt cx="0" cy="0"/>
        </a:xfrm>
      </p:grpSpPr>
      <p:sp>
        <p:nvSpPr>
          <p:cNvPr id="4" name="Inhaltsplatzhalter 2"/>
          <p:cNvSpPr>
            <a:spLocks noGrp="1"/>
          </p:cNvSpPr>
          <p:nvPr>
            <p:ph sz="half" idx="1"/>
          </p:nvPr>
        </p:nvSpPr>
        <p:spPr bwMode="auto">
          <a:xfrm>
            <a:off x="609600" y="1600202"/>
            <a:ext cx="5384800" cy="4077962"/>
          </a:xfrm>
        </p:spPr>
        <p:txBody>
          <a:bodyPr/>
          <a:lstStyle>
            <a:lvl1pPr>
              <a:defRPr sz="1650"/>
            </a:lvl1pPr>
            <a:lvl2pPr>
              <a:defRPr sz="1500"/>
            </a:lvl2pPr>
            <a:lvl3pPr>
              <a:defRPr sz="1350"/>
            </a:lvl3pPr>
            <a:lvl4pPr>
              <a:defRPr sz="1200"/>
            </a:lvl4pPr>
            <a:lvl5pPr>
              <a:defRPr sz="1050"/>
            </a:lvl5pPr>
            <a:lvl6pPr>
              <a:defRPr sz="1350"/>
            </a:lvl6pPr>
            <a:lvl7pPr>
              <a:defRPr sz="1350"/>
            </a:lvl7pPr>
            <a:lvl8pPr>
              <a:defRPr sz="1350"/>
            </a:lvl8pPr>
            <a:lvl9pPr>
              <a:defRPr sz="1350"/>
            </a:lvl9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p>
        </p:txBody>
      </p:sp>
      <p:sp>
        <p:nvSpPr>
          <p:cNvPr id="5" name="Inhaltsplatzhalter 3"/>
          <p:cNvSpPr>
            <a:spLocks noGrp="1"/>
          </p:cNvSpPr>
          <p:nvPr>
            <p:ph sz="half" idx="2"/>
          </p:nvPr>
        </p:nvSpPr>
        <p:spPr bwMode="auto">
          <a:xfrm>
            <a:off x="6197600" y="1600201"/>
            <a:ext cx="5384800" cy="4077963"/>
          </a:xfrm>
        </p:spPr>
        <p:txBody>
          <a:bodyPr/>
          <a:lstStyle>
            <a:lvl1pPr>
              <a:defRPr sz="1650"/>
            </a:lvl1pPr>
            <a:lvl2pPr>
              <a:defRPr sz="1500"/>
            </a:lvl2pPr>
            <a:lvl3pPr>
              <a:defRPr sz="1350"/>
            </a:lvl3pPr>
            <a:lvl4pPr>
              <a:defRPr sz="1200"/>
            </a:lvl4pPr>
            <a:lvl5pPr>
              <a:defRPr sz="1050"/>
            </a:lvl5pPr>
            <a:lvl6pPr>
              <a:defRPr sz="1350"/>
            </a:lvl6pPr>
            <a:lvl7pPr>
              <a:defRPr sz="1350"/>
            </a:lvl7pPr>
            <a:lvl8pPr>
              <a:defRPr sz="1350"/>
            </a:lvl8pPr>
            <a:lvl9pPr>
              <a:defRPr sz="1350"/>
            </a:lvl9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p>
        </p:txBody>
      </p:sp>
      <p:sp>
        <p:nvSpPr>
          <p:cNvPr id="6" name="Datumsplatzhalter 3"/>
          <p:cNvSpPr>
            <a:spLocks noGrp="1"/>
          </p:cNvSpPr>
          <p:nvPr>
            <p:ph type="dt" sz="half" idx="10"/>
          </p:nvPr>
        </p:nvSpPr>
        <p:spPr bwMode="auto"/>
        <p:txBody>
          <a:bodyPr/>
          <a:lstStyle>
            <a:lvl1pPr>
              <a:defRPr>
                <a:solidFill>
                  <a:schemeClr val="bg1"/>
                </a:solidFill>
                <a:latin typeface="Arial"/>
                <a:cs typeface="Arial"/>
              </a:defRPr>
            </a:lvl1pPr>
          </a:lstStyle>
          <a:p>
            <a:pPr>
              <a:defRPr/>
            </a:pPr>
            <a:fld id="{4B2D9EE9-1D28-4489-A2A1-849676FB6DED}" type="datetime1">
              <a:t>03.10.21</a:t>
            </a:fld>
            <a:endParaRPr lang="de-DE"/>
          </a:p>
        </p:txBody>
      </p:sp>
      <p:sp>
        <p:nvSpPr>
          <p:cNvPr id="7" name="Fußzeilenplatzhalter 4"/>
          <p:cNvSpPr>
            <a:spLocks noGrp="1"/>
          </p:cNvSpPr>
          <p:nvPr>
            <p:ph type="ftr" sz="quarter" idx="11"/>
          </p:nvPr>
        </p:nvSpPr>
        <p:spPr bwMode="auto">
          <a:xfrm>
            <a:off x="4165600" y="6356353"/>
            <a:ext cx="3860800" cy="365125"/>
          </a:xfrm>
          <a:prstGeom prst="rect">
            <a:avLst/>
          </a:prstGeom>
        </p:spPr>
        <p:txBody>
          <a:bodyPr/>
          <a:lstStyle>
            <a:lvl1pPr>
              <a:defRPr>
                <a:solidFill>
                  <a:schemeClr val="bg1"/>
                </a:solidFill>
                <a:latin typeface="Arial"/>
                <a:cs typeface="Arial"/>
              </a:defRPr>
            </a:lvl1pPr>
          </a:lstStyle>
          <a:p>
            <a:pPr>
              <a:defRPr/>
            </a:pPr>
            <a:endParaRPr lang="de-DE"/>
          </a:p>
        </p:txBody>
      </p:sp>
      <p:sp>
        <p:nvSpPr>
          <p:cNvPr id="8" name="Foliennummernplatzhalter 5"/>
          <p:cNvSpPr>
            <a:spLocks noGrp="1"/>
          </p:cNvSpPr>
          <p:nvPr>
            <p:ph type="sldNum" sz="quarter" idx="12"/>
          </p:nvPr>
        </p:nvSpPr>
        <p:spPr bwMode="auto"/>
        <p:txBody>
          <a:bodyPr/>
          <a:lstStyle>
            <a:lvl1pPr>
              <a:defRPr>
                <a:solidFill>
                  <a:schemeClr val="bg1"/>
                </a:solidFill>
                <a:latin typeface="Arial"/>
                <a:cs typeface="Arial"/>
              </a:defRPr>
            </a:lvl1pPr>
          </a:lstStyle>
          <a:p>
            <a:pPr>
              <a:defRPr/>
            </a:pPr>
            <a:fld id="{61EC43D3-B6E1-4F4A-B2F0-3B52BFAB7236}" type="slidenum">
              <a:t>‹Nr.›</a:t>
            </a:fld>
            <a:endParaRPr lang="de-DE"/>
          </a:p>
        </p:txBody>
      </p:sp>
      <p:sp>
        <p:nvSpPr>
          <p:cNvPr id="9" name="Titel 1"/>
          <p:cNvSpPr>
            <a:spLocks noGrp="1"/>
          </p:cNvSpPr>
          <p:nvPr>
            <p:ph type="title"/>
          </p:nvPr>
        </p:nvSpPr>
        <p:spPr bwMode="auto"/>
        <p:txBody>
          <a:bodyPr/>
          <a:lstStyle/>
          <a:p>
            <a:pPr>
              <a:defRPr/>
            </a:pPr>
            <a:r>
              <a:rPr lang="de-DE"/>
              <a:t>Mastertitelformat bearbeiten</a:t>
            </a:r>
            <a:endParaRPr/>
          </a:p>
        </p:txBody>
      </p:sp>
    </p:spTree>
  </p:cSld>
  <p:clrMapOvr>
    <a:masterClrMapping/>
  </p:clrMapOvr>
  <p:hf/>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userDrawn="1">
  <p:cSld name="3_Titel und Inhalt">
    <p:spTree>
      <p:nvGrpSpPr>
        <p:cNvPr id="1" name=""/>
        <p:cNvGrpSpPr/>
        <p:nvPr/>
      </p:nvGrpSpPr>
      <p:grpSpPr bwMode="auto">
        <a:xfrm>
          <a:off x="0" y="0"/>
          <a:ext cx="0" cy="0"/>
          <a:chOff x="0" y="0"/>
          <a:chExt cx="0" cy="0"/>
        </a:xfrm>
      </p:grpSpPr>
      <p:sp>
        <p:nvSpPr>
          <p:cNvPr id="4" name="Inhaltsplatzhalter 2"/>
          <p:cNvSpPr>
            <a:spLocks noGrp="1"/>
          </p:cNvSpPr>
          <p:nvPr>
            <p:ph idx="1"/>
          </p:nvPr>
        </p:nvSpPr>
        <p:spPr bwMode="auto"/>
        <p:txBody>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5" name="Titel 4"/>
          <p:cNvSpPr>
            <a:spLocks noGrp="1"/>
          </p:cNvSpPr>
          <p:nvPr>
            <p:ph type="title"/>
          </p:nvPr>
        </p:nvSpPr>
        <p:spPr bwMode="auto"/>
        <p:txBody>
          <a:bodyPr/>
          <a:lstStyle/>
          <a:p>
            <a:pPr>
              <a:defRPr/>
            </a:pPr>
            <a:r>
              <a:rPr lang="de-DE"/>
              <a:t>Mastertitelformat bearbeiten</a:t>
            </a:r>
            <a:endParaRPr/>
          </a:p>
        </p:txBody>
      </p:sp>
    </p:spTree>
  </p:cSld>
  <p:clrMapOvr>
    <a:masterClrMapping/>
  </p:clrMapOvr>
  <p:hf/>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PhAnim="0" userDrawn="1">
  <p:cSld name="1_Standard">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de-DE"/>
              <a:t>Mastertitelformat bearbeiten</a:t>
            </a:r>
            <a:endParaRPr/>
          </a:p>
        </p:txBody>
      </p:sp>
    </p:spTree>
  </p:cSld>
  <p:clrMapOvr>
    <a:masterClrMapping/>
  </p:clrMapOvr>
  <p:hf/>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PhAnim="0" preserve="1" userDrawn="1">
  <p:cSld name="4_Titel und Inhalt">
    <p:spTree>
      <p:nvGrpSpPr>
        <p:cNvPr id="1" name=""/>
        <p:cNvGrpSpPr/>
        <p:nvPr/>
      </p:nvGrpSpPr>
      <p:grpSpPr bwMode="auto">
        <a:xfrm>
          <a:off x="0" y="0"/>
          <a:ext cx="0" cy="0"/>
          <a:chOff x="0" y="0"/>
          <a:chExt cx="0" cy="0"/>
        </a:xfrm>
      </p:grpSpPr>
      <p:sp>
        <p:nvSpPr>
          <p:cNvPr id="4" name="Inhaltsplatzhalter 2"/>
          <p:cNvSpPr>
            <a:spLocks noGrp="1"/>
          </p:cNvSpPr>
          <p:nvPr>
            <p:ph idx="1"/>
          </p:nvPr>
        </p:nvSpPr>
        <p:spPr bwMode="auto">
          <a:xfrm>
            <a:off x="609600" y="1637070"/>
            <a:ext cx="10972800" cy="4166418"/>
          </a:xfrm>
        </p:spPr>
        <p:txBody>
          <a:bodyPr/>
          <a:lstStyle>
            <a:lvl1pPr>
              <a:defRPr sz="2200"/>
            </a:lvl1pPr>
            <a:lvl2pPr>
              <a:defRPr sz="2000"/>
            </a:lvl2pPr>
            <a:lvl3pPr>
              <a:defRPr sz="1800"/>
            </a:lvl3pPr>
            <a:lvl4pPr>
              <a:defRPr sz="1600"/>
            </a:lvl4pPr>
            <a:lvl5pPr>
              <a:defRPr sz="1600"/>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p>
        </p:txBody>
      </p:sp>
      <p:sp>
        <p:nvSpPr>
          <p:cNvPr id="5" name="Titel 3"/>
          <p:cNvSpPr>
            <a:spLocks noGrp="1"/>
          </p:cNvSpPr>
          <p:nvPr>
            <p:ph type="title"/>
          </p:nvPr>
        </p:nvSpPr>
        <p:spPr bwMode="auto"/>
        <p:txBody>
          <a:bodyPr/>
          <a:lstStyle/>
          <a:p>
            <a:pPr>
              <a:defRPr/>
            </a:pPr>
            <a:r>
              <a:rPr lang="de-DE"/>
              <a:t>Mastertitelformat bearbeiten</a:t>
            </a:r>
          </a:p>
        </p:txBody>
      </p:sp>
    </p:spTree>
  </p:cSld>
  <p:clrMapOvr>
    <a:masterClrMapping/>
  </p:clrMapOvr>
  <p:hf/>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PhAnim="0" preserve="1" userDrawn="1">
  <p:cSld name="2_Zwei Inhalte">
    <p:spTree>
      <p:nvGrpSpPr>
        <p:cNvPr id="1" name=""/>
        <p:cNvGrpSpPr/>
        <p:nvPr/>
      </p:nvGrpSpPr>
      <p:grpSpPr bwMode="auto">
        <a:xfrm>
          <a:off x="0" y="0"/>
          <a:ext cx="0" cy="0"/>
          <a:chOff x="0" y="0"/>
          <a:chExt cx="0" cy="0"/>
        </a:xfrm>
      </p:grpSpPr>
      <p:sp>
        <p:nvSpPr>
          <p:cNvPr id="4" name="Inhaltsplatzhalter 2"/>
          <p:cNvSpPr>
            <a:spLocks noGrp="1"/>
          </p:cNvSpPr>
          <p:nvPr>
            <p:ph sz="half" idx="1"/>
          </p:nvPr>
        </p:nvSpPr>
        <p:spPr bwMode="auto">
          <a:xfrm>
            <a:off x="609600" y="1600202"/>
            <a:ext cx="5384800" cy="4077962"/>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p>
        </p:txBody>
      </p:sp>
      <p:sp>
        <p:nvSpPr>
          <p:cNvPr id="5" name="Inhaltsplatzhalter 3"/>
          <p:cNvSpPr>
            <a:spLocks noGrp="1"/>
          </p:cNvSpPr>
          <p:nvPr>
            <p:ph sz="half" idx="2"/>
          </p:nvPr>
        </p:nvSpPr>
        <p:spPr bwMode="auto">
          <a:xfrm>
            <a:off x="6197600" y="1600201"/>
            <a:ext cx="5384800" cy="4077963"/>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p>
        </p:txBody>
      </p:sp>
      <p:sp>
        <p:nvSpPr>
          <p:cNvPr id="6" name="Datumsplatzhalter 3"/>
          <p:cNvSpPr>
            <a:spLocks noGrp="1"/>
          </p:cNvSpPr>
          <p:nvPr>
            <p:ph type="dt" sz="half" idx="10"/>
          </p:nvPr>
        </p:nvSpPr>
        <p:spPr bwMode="auto"/>
        <p:txBody>
          <a:bodyPr/>
          <a:lstStyle>
            <a:lvl1pPr>
              <a:defRPr>
                <a:solidFill>
                  <a:schemeClr val="bg1"/>
                </a:solidFill>
                <a:latin typeface="Arial"/>
                <a:cs typeface="Arial"/>
              </a:defRPr>
            </a:lvl1pPr>
          </a:lstStyle>
          <a:p>
            <a:pPr>
              <a:defRPr/>
            </a:pPr>
            <a:r>
              <a:rPr lang="de-DE"/>
              <a:t>20</a:t>
            </a:r>
          </a:p>
        </p:txBody>
      </p:sp>
      <p:sp>
        <p:nvSpPr>
          <p:cNvPr id="7" name="Fußzeilenplatzhalter 4"/>
          <p:cNvSpPr>
            <a:spLocks noGrp="1"/>
          </p:cNvSpPr>
          <p:nvPr>
            <p:ph type="ftr" sz="quarter" idx="11"/>
          </p:nvPr>
        </p:nvSpPr>
        <p:spPr bwMode="auto">
          <a:xfrm>
            <a:off x="4165600" y="6356351"/>
            <a:ext cx="3860800" cy="365125"/>
          </a:xfrm>
          <a:prstGeom prst="rect">
            <a:avLst/>
          </a:prstGeom>
        </p:spPr>
        <p:txBody>
          <a:bodyPr/>
          <a:lstStyle>
            <a:lvl1pPr>
              <a:defRPr>
                <a:solidFill>
                  <a:schemeClr val="bg1"/>
                </a:solidFill>
                <a:latin typeface="Arial"/>
                <a:cs typeface="Arial"/>
              </a:defRPr>
            </a:lvl1pPr>
          </a:lstStyle>
          <a:p>
            <a:pPr>
              <a:defRPr/>
            </a:pPr>
            <a:endParaRPr lang="de-DE"/>
          </a:p>
        </p:txBody>
      </p:sp>
      <p:sp>
        <p:nvSpPr>
          <p:cNvPr id="8" name="Foliennummernplatzhalter 5"/>
          <p:cNvSpPr>
            <a:spLocks noGrp="1"/>
          </p:cNvSpPr>
          <p:nvPr>
            <p:ph type="sldNum" sz="quarter" idx="12"/>
          </p:nvPr>
        </p:nvSpPr>
        <p:spPr bwMode="auto"/>
        <p:txBody>
          <a:bodyPr/>
          <a:lstStyle>
            <a:lvl1pPr>
              <a:defRPr>
                <a:solidFill>
                  <a:schemeClr val="bg1"/>
                </a:solidFill>
                <a:latin typeface="Arial"/>
                <a:cs typeface="Arial"/>
              </a:defRPr>
            </a:lvl1pPr>
          </a:lstStyle>
          <a:p>
            <a:pPr>
              <a:defRPr/>
            </a:pPr>
            <a:fld id="{DE38A5E6-7FC8-494B-899B-E9FE1011B748}" type="slidenum">
              <a:t>‹Nr.›</a:t>
            </a:fld>
            <a:endParaRPr lang="de-DE"/>
          </a:p>
        </p:txBody>
      </p:sp>
      <p:sp>
        <p:nvSpPr>
          <p:cNvPr id="9" name="Titel 1"/>
          <p:cNvSpPr>
            <a:spLocks noGrp="1"/>
          </p:cNvSpPr>
          <p:nvPr>
            <p:ph type="title"/>
          </p:nvPr>
        </p:nvSpPr>
        <p:spPr bwMode="auto"/>
        <p:txBody>
          <a:bodyPr/>
          <a:lstStyle/>
          <a:p>
            <a:pPr>
              <a:defRPr/>
            </a:pPr>
            <a:r>
              <a:rPr lang="de-DE"/>
              <a:t>Mastertitelformat bearbeiten</a:t>
            </a:r>
            <a:endParaRPr/>
          </a:p>
        </p:txBody>
      </p:sp>
    </p:spTree>
  </p:cSld>
  <p:clrMapOvr>
    <a:masterClrMapping/>
  </p:clrMapOvr>
  <p:hf/>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PhAnim="0" userDrawn="1">
  <p:cSld name="5_Titel und Inhalt">
    <p:spTree>
      <p:nvGrpSpPr>
        <p:cNvPr id="1" name=""/>
        <p:cNvGrpSpPr/>
        <p:nvPr/>
      </p:nvGrpSpPr>
      <p:grpSpPr bwMode="auto">
        <a:xfrm>
          <a:off x="0" y="0"/>
          <a:ext cx="0" cy="0"/>
          <a:chOff x="0" y="0"/>
          <a:chExt cx="0" cy="0"/>
        </a:xfrm>
      </p:grpSpPr>
      <p:sp>
        <p:nvSpPr>
          <p:cNvPr id="4" name="Inhaltsplatzhalter 2"/>
          <p:cNvSpPr>
            <a:spLocks noGrp="1"/>
          </p:cNvSpPr>
          <p:nvPr>
            <p:ph idx="1"/>
          </p:nvPr>
        </p:nvSpPr>
        <p:spPr bwMode="auto"/>
        <p:txBody>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5" name="Titel 4"/>
          <p:cNvSpPr>
            <a:spLocks noGrp="1"/>
          </p:cNvSpPr>
          <p:nvPr>
            <p:ph type="title"/>
          </p:nvPr>
        </p:nvSpPr>
        <p:spPr bwMode="auto"/>
        <p:txBody>
          <a:bodyPr/>
          <a:lstStyle/>
          <a:p>
            <a:pPr>
              <a:defRPr/>
            </a:pPr>
            <a:r>
              <a:rPr lang="de-DE"/>
              <a:t>Mastertitelformat bearbeiten</a:t>
            </a:r>
            <a:endParaRPr/>
          </a:p>
        </p:txBody>
      </p:sp>
    </p:spTree>
  </p:cSld>
  <p:clrMapOvr>
    <a:masterClrMapping/>
  </p:clrMapOvr>
  <p:hf/>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userDrawn="1">
  <p:cSld name="Titel und Inhalt">
    <p:spTree>
      <p:nvGrpSpPr>
        <p:cNvPr id="1" name=""/>
        <p:cNvGrpSpPr/>
        <p:nvPr/>
      </p:nvGrpSpPr>
      <p:grpSpPr bwMode="auto">
        <a:xfrm>
          <a:off x="0" y="0"/>
          <a:ext cx="0" cy="0"/>
          <a:chOff x="0" y="0"/>
          <a:chExt cx="0" cy="0"/>
        </a:xfrm>
      </p:grpSpPr>
      <p:sp>
        <p:nvSpPr>
          <p:cNvPr id="4" name="Inhaltsplatzhalter 2"/>
          <p:cNvSpPr>
            <a:spLocks noGrp="1"/>
          </p:cNvSpPr>
          <p:nvPr>
            <p:ph idx="1"/>
          </p:nvPr>
        </p:nvSpPr>
        <p:spPr bwMode="auto">
          <a:xfrm>
            <a:off x="609600" y="1637070"/>
            <a:ext cx="10972800" cy="4166418"/>
          </a:xfrm>
        </p:spPr>
        <p:txBody>
          <a:bodyPr/>
          <a:lstStyle>
            <a:lvl1pPr>
              <a:defRPr sz="2400"/>
            </a:lvl1pPr>
            <a:lvl2pPr>
              <a:defRPr sz="2000"/>
            </a:lvl2pPr>
            <a:lvl3pPr>
              <a:defRPr sz="1800"/>
            </a:lvl3pPr>
            <a:lvl4pPr>
              <a:defRPr sz="1600"/>
            </a:lvl4pPr>
            <a:lvl5pPr>
              <a:defRPr sz="1600"/>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p>
        </p:txBody>
      </p:sp>
      <p:sp>
        <p:nvSpPr>
          <p:cNvPr id="5" name="Titel 3"/>
          <p:cNvSpPr>
            <a:spLocks noGrp="1"/>
          </p:cNvSpPr>
          <p:nvPr>
            <p:ph type="title"/>
          </p:nvPr>
        </p:nvSpPr>
        <p:spPr bwMode="auto"/>
        <p:txBody>
          <a:bodyPr/>
          <a:lstStyle/>
          <a:p>
            <a:pPr>
              <a:defRPr/>
            </a:pPr>
            <a:r>
              <a:rPr lang="de-DE"/>
              <a:t>Mastertitelformat bearbeiten</a:t>
            </a:r>
          </a:p>
        </p:txBody>
      </p:sp>
    </p:spTree>
  </p:cSld>
  <p:clrMapOvr>
    <a:masterClrMapping/>
  </p:clrMapOvr>
  <p:hf/>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PhAnim="0" userDrawn="1">
  <p:cSld name="2_Standard">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de-DE"/>
              <a:t>Mastertitelformat bearbeiten</a:t>
            </a:r>
            <a:endParaRPr/>
          </a:p>
        </p:txBody>
      </p:sp>
    </p:spTree>
  </p:cSld>
  <p:clrMapOvr>
    <a:masterClrMapping/>
  </p:clrMapOvr>
  <p:hf/>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PhAnim="0" preserve="1" userDrawn="1">
  <p:cSld name="6_Titel und Inhalt">
    <p:spTree>
      <p:nvGrpSpPr>
        <p:cNvPr id="1" name=""/>
        <p:cNvGrpSpPr/>
        <p:nvPr/>
      </p:nvGrpSpPr>
      <p:grpSpPr bwMode="auto">
        <a:xfrm>
          <a:off x="0" y="0"/>
          <a:ext cx="0" cy="0"/>
          <a:chOff x="0" y="0"/>
          <a:chExt cx="0" cy="0"/>
        </a:xfrm>
      </p:grpSpPr>
      <p:sp>
        <p:nvSpPr>
          <p:cNvPr id="4" name="Inhaltsplatzhalter 2"/>
          <p:cNvSpPr>
            <a:spLocks noGrp="1"/>
          </p:cNvSpPr>
          <p:nvPr>
            <p:ph idx="1"/>
          </p:nvPr>
        </p:nvSpPr>
        <p:spPr bwMode="auto">
          <a:xfrm>
            <a:off x="609600" y="1637070"/>
            <a:ext cx="10972800" cy="4166418"/>
          </a:xfrm>
        </p:spPr>
        <p:txBody>
          <a:bodyPr/>
          <a:lstStyle>
            <a:lvl1pPr>
              <a:defRPr sz="2200"/>
            </a:lvl1pPr>
            <a:lvl2pPr>
              <a:defRPr sz="2000"/>
            </a:lvl2pPr>
            <a:lvl3pPr>
              <a:defRPr sz="1800"/>
            </a:lvl3pPr>
            <a:lvl4pPr>
              <a:defRPr sz="1600"/>
            </a:lvl4pPr>
            <a:lvl5pPr>
              <a:defRPr sz="1600"/>
            </a:lvl5p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p>
        </p:txBody>
      </p:sp>
      <p:sp>
        <p:nvSpPr>
          <p:cNvPr id="5" name="Titel 3"/>
          <p:cNvSpPr>
            <a:spLocks noGrp="1"/>
          </p:cNvSpPr>
          <p:nvPr>
            <p:ph type="title"/>
          </p:nvPr>
        </p:nvSpPr>
        <p:spPr bwMode="auto"/>
        <p:txBody>
          <a:bodyPr/>
          <a:lstStyle/>
          <a:p>
            <a:pPr>
              <a:defRPr/>
            </a:pPr>
            <a:r>
              <a:rPr lang="de-DE"/>
              <a:t>Titelmasterformat durch Klicken bearbeiten</a:t>
            </a:r>
          </a:p>
        </p:txBody>
      </p:sp>
    </p:spTree>
  </p:cSld>
  <p:clrMapOvr>
    <a:masterClrMapping/>
  </p:clrMapOvr>
  <p:hf/>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PhAnim="0" preserve="1" userDrawn="1">
  <p:cSld name="3_Zwei Inhalte">
    <p:spTree>
      <p:nvGrpSpPr>
        <p:cNvPr id="1" name=""/>
        <p:cNvGrpSpPr/>
        <p:nvPr/>
      </p:nvGrpSpPr>
      <p:grpSpPr bwMode="auto">
        <a:xfrm>
          <a:off x="0" y="0"/>
          <a:ext cx="0" cy="0"/>
          <a:chOff x="0" y="0"/>
          <a:chExt cx="0" cy="0"/>
        </a:xfrm>
      </p:grpSpPr>
      <p:sp>
        <p:nvSpPr>
          <p:cNvPr id="4" name="Inhaltsplatzhalter 2"/>
          <p:cNvSpPr>
            <a:spLocks noGrp="1"/>
          </p:cNvSpPr>
          <p:nvPr>
            <p:ph sz="half" idx="1"/>
          </p:nvPr>
        </p:nvSpPr>
        <p:spPr bwMode="auto">
          <a:xfrm>
            <a:off x="609600" y="1600202"/>
            <a:ext cx="5384800" cy="4077962"/>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p>
        </p:txBody>
      </p:sp>
      <p:sp>
        <p:nvSpPr>
          <p:cNvPr id="5" name="Inhaltsplatzhalter 3"/>
          <p:cNvSpPr>
            <a:spLocks noGrp="1"/>
          </p:cNvSpPr>
          <p:nvPr>
            <p:ph sz="half" idx="2"/>
          </p:nvPr>
        </p:nvSpPr>
        <p:spPr bwMode="auto">
          <a:xfrm>
            <a:off x="6197600" y="1600201"/>
            <a:ext cx="5384800" cy="4077963"/>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p>
        </p:txBody>
      </p:sp>
      <p:sp>
        <p:nvSpPr>
          <p:cNvPr id="6" name="Datumsplatzhalter 3"/>
          <p:cNvSpPr>
            <a:spLocks noGrp="1"/>
          </p:cNvSpPr>
          <p:nvPr>
            <p:ph type="dt" sz="half" idx="10"/>
          </p:nvPr>
        </p:nvSpPr>
        <p:spPr bwMode="auto"/>
        <p:txBody>
          <a:bodyPr/>
          <a:lstStyle>
            <a:lvl1pPr>
              <a:defRPr>
                <a:solidFill>
                  <a:schemeClr val="bg1"/>
                </a:solidFill>
                <a:latin typeface="Arial"/>
                <a:cs typeface="Arial"/>
              </a:defRPr>
            </a:lvl1pPr>
          </a:lstStyle>
          <a:p>
            <a:pPr>
              <a:defRPr/>
            </a:pPr>
            <a:fld id="{4B2D9EE9-1D28-4489-A2A1-849676FB6DED}" type="datetime1">
              <a:t>03.10.21</a:t>
            </a:fld>
            <a:endParaRPr lang="de-DE"/>
          </a:p>
        </p:txBody>
      </p:sp>
      <p:sp>
        <p:nvSpPr>
          <p:cNvPr id="7" name="Fußzeilenplatzhalter 4"/>
          <p:cNvSpPr>
            <a:spLocks noGrp="1"/>
          </p:cNvSpPr>
          <p:nvPr>
            <p:ph type="ftr" sz="quarter" idx="11"/>
          </p:nvPr>
        </p:nvSpPr>
        <p:spPr bwMode="auto">
          <a:xfrm>
            <a:off x="4165600" y="6356351"/>
            <a:ext cx="3860800" cy="365125"/>
          </a:xfrm>
          <a:prstGeom prst="rect">
            <a:avLst/>
          </a:prstGeom>
        </p:spPr>
        <p:txBody>
          <a:bodyPr/>
          <a:lstStyle>
            <a:lvl1pPr>
              <a:defRPr>
                <a:solidFill>
                  <a:schemeClr val="bg1"/>
                </a:solidFill>
                <a:latin typeface="Arial"/>
                <a:cs typeface="Arial"/>
              </a:defRPr>
            </a:lvl1pPr>
          </a:lstStyle>
          <a:p>
            <a:pPr>
              <a:defRPr/>
            </a:pPr>
            <a:endParaRPr lang="de-DE"/>
          </a:p>
        </p:txBody>
      </p:sp>
      <p:sp>
        <p:nvSpPr>
          <p:cNvPr id="8" name="Foliennummernplatzhalter 5"/>
          <p:cNvSpPr>
            <a:spLocks noGrp="1"/>
          </p:cNvSpPr>
          <p:nvPr>
            <p:ph type="sldNum" sz="quarter" idx="12"/>
          </p:nvPr>
        </p:nvSpPr>
        <p:spPr bwMode="auto"/>
        <p:txBody>
          <a:bodyPr/>
          <a:lstStyle>
            <a:lvl1pPr>
              <a:defRPr>
                <a:solidFill>
                  <a:schemeClr val="bg1"/>
                </a:solidFill>
                <a:latin typeface="Arial"/>
                <a:cs typeface="Arial"/>
              </a:defRPr>
            </a:lvl1pPr>
          </a:lstStyle>
          <a:p>
            <a:pPr>
              <a:defRPr/>
            </a:pPr>
            <a:fld id="{61EC43D3-B6E1-4F4A-B2F0-3B52BFAB7236}" type="slidenum">
              <a:t>‹Nr.›</a:t>
            </a:fld>
            <a:endParaRPr lang="de-DE"/>
          </a:p>
        </p:txBody>
      </p:sp>
      <p:sp>
        <p:nvSpPr>
          <p:cNvPr id="9" name="Titel 1"/>
          <p:cNvSpPr>
            <a:spLocks noGrp="1"/>
          </p:cNvSpPr>
          <p:nvPr>
            <p:ph type="title"/>
          </p:nvPr>
        </p:nvSpPr>
        <p:spPr bwMode="auto"/>
        <p:txBody>
          <a:bodyPr/>
          <a:lstStyle/>
          <a:p>
            <a:pPr>
              <a:defRPr/>
            </a:pPr>
            <a:r>
              <a:rPr lang="de-DE"/>
              <a:t>Titelmasterformat durch Klicken bearbeiten</a:t>
            </a:r>
            <a:endParaRPr/>
          </a:p>
        </p:txBody>
      </p:sp>
    </p:spTree>
  </p:cSld>
  <p:clrMapOvr>
    <a:masterClrMapping/>
  </p:clrMapOvr>
  <p:hf/>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PhAnim="0" userDrawn="1">
  <p:cSld name="7_Titel und Inhalt">
    <p:spTree>
      <p:nvGrpSpPr>
        <p:cNvPr id="1" name=""/>
        <p:cNvGrpSpPr/>
        <p:nvPr/>
      </p:nvGrpSpPr>
      <p:grpSpPr bwMode="auto">
        <a:xfrm>
          <a:off x="0" y="0"/>
          <a:ext cx="0" cy="0"/>
          <a:chOff x="0" y="0"/>
          <a:chExt cx="0" cy="0"/>
        </a:xfrm>
      </p:grpSpPr>
      <p:sp>
        <p:nvSpPr>
          <p:cNvPr id="4" name="Inhaltsplatzhalter 2"/>
          <p:cNvSpPr>
            <a:spLocks noGrp="1"/>
          </p:cNvSpPr>
          <p:nvPr>
            <p:ph idx="1"/>
          </p:nvPr>
        </p:nvSpPr>
        <p:spPr bwMode="auto"/>
        <p:txBody>
          <a:body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5" name="Titel 4"/>
          <p:cNvSpPr>
            <a:spLocks noGrp="1"/>
          </p:cNvSpPr>
          <p:nvPr>
            <p:ph type="title"/>
          </p:nvPr>
        </p:nvSpPr>
        <p:spPr bwMode="auto"/>
        <p:txBody>
          <a:bodyPr/>
          <a:lstStyle/>
          <a:p>
            <a:pPr>
              <a:defRPr/>
            </a:pPr>
            <a:r>
              <a:rPr lang="de-DE"/>
              <a:t>Titelmasterformat durch Klicken bearbeiten</a:t>
            </a:r>
            <a:endParaRPr/>
          </a:p>
        </p:txBody>
      </p:sp>
    </p:spTree>
  </p:cSld>
  <p:clrMapOvr>
    <a:masterClrMapping/>
  </p:clrMapOvr>
  <p:hf/>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PhAnim="0" userDrawn="1">
  <p:cSld name="3_Standard">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de-DE"/>
              <a:t>Titelmasterformat durch Klicken bearbeiten</a:t>
            </a:r>
            <a:endParaRPr/>
          </a:p>
        </p:txBody>
      </p:sp>
    </p:spTree>
  </p:cSld>
  <p:clrMapOvr>
    <a:masterClrMapping/>
  </p:clrMapOvr>
  <p:hf/>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secHead" preserve="1" userDrawn="1">
  <p:cSld name="Abschnittsüberschrift">
    <p:spTree>
      <p:nvGrpSpPr>
        <p:cNvPr id="1" name=""/>
        <p:cNvGrpSpPr/>
        <p:nvPr/>
      </p:nvGrpSpPr>
      <p:grpSpPr bwMode="auto">
        <a:xfrm>
          <a:off x="0" y="0"/>
          <a:ext cx="0" cy="0"/>
          <a:chOff x="0" y="0"/>
          <a:chExt cx="0" cy="0"/>
        </a:xfrm>
      </p:grpSpPr>
      <p:sp>
        <p:nvSpPr>
          <p:cNvPr id="4" name="Titel 1"/>
          <p:cNvSpPr>
            <a:spLocks noGrp="1"/>
          </p:cNvSpPr>
          <p:nvPr>
            <p:ph type="title"/>
          </p:nvPr>
        </p:nvSpPr>
        <p:spPr bwMode="auto">
          <a:xfrm>
            <a:off x="963084" y="3725868"/>
            <a:ext cx="10363200" cy="1362075"/>
          </a:xfrm>
          <a:prstGeom prst="rect">
            <a:avLst/>
          </a:prstGeom>
        </p:spPr>
        <p:txBody>
          <a:bodyPr anchor="t"/>
          <a:lstStyle>
            <a:lvl1pPr algn="l">
              <a:defRPr sz="2250" b="1" cap="all"/>
            </a:lvl1pPr>
          </a:lstStyle>
          <a:p>
            <a:pPr>
              <a:defRPr/>
            </a:pPr>
            <a:r>
              <a:rPr lang="de-DE"/>
              <a:t>Mastertitelformat bearbeiten</a:t>
            </a:r>
            <a:endParaRPr/>
          </a:p>
        </p:txBody>
      </p:sp>
      <p:sp>
        <p:nvSpPr>
          <p:cNvPr id="5" name="Textplatzhalter 2"/>
          <p:cNvSpPr>
            <a:spLocks noGrp="1"/>
          </p:cNvSpPr>
          <p:nvPr>
            <p:ph type="body" idx="1"/>
          </p:nvPr>
        </p:nvSpPr>
        <p:spPr bwMode="auto">
          <a:xfrm>
            <a:off x="963084" y="1406531"/>
            <a:ext cx="10363200" cy="1500187"/>
          </a:xfrm>
        </p:spPr>
        <p:txBody>
          <a:bodyPr anchor="b"/>
          <a:lstStyle>
            <a:lvl1pPr marL="0" indent="0">
              <a:buNone/>
              <a:defRPr sz="1150">
                <a:solidFill>
                  <a:schemeClr val="tx1">
                    <a:tint val="75000"/>
                  </a:schemeClr>
                </a:solidFill>
              </a:defRPr>
            </a:lvl1pPr>
            <a:lvl2pPr marL="257175" indent="0">
              <a:buNone/>
              <a:defRPr sz="1000">
                <a:solidFill>
                  <a:schemeClr val="tx1">
                    <a:tint val="75000"/>
                  </a:schemeClr>
                </a:solidFill>
              </a:defRPr>
            </a:lvl2pPr>
            <a:lvl3pPr marL="514350" indent="0">
              <a:buNone/>
              <a:defRPr sz="900">
                <a:solidFill>
                  <a:schemeClr val="tx1">
                    <a:tint val="75000"/>
                  </a:schemeClr>
                </a:solidFill>
              </a:defRPr>
            </a:lvl3pPr>
            <a:lvl4pPr marL="771525" indent="0">
              <a:buNone/>
              <a:defRPr sz="800">
                <a:solidFill>
                  <a:schemeClr val="tx1">
                    <a:tint val="75000"/>
                  </a:schemeClr>
                </a:solidFill>
              </a:defRPr>
            </a:lvl4pPr>
            <a:lvl5pPr marL="1028700" indent="0">
              <a:buNone/>
              <a:defRPr sz="800">
                <a:solidFill>
                  <a:schemeClr val="tx1">
                    <a:tint val="75000"/>
                  </a:schemeClr>
                </a:solidFill>
              </a:defRPr>
            </a:lvl5pPr>
            <a:lvl6pPr marL="1285875" indent="0">
              <a:buNone/>
              <a:defRPr sz="800">
                <a:solidFill>
                  <a:schemeClr val="tx1">
                    <a:tint val="75000"/>
                  </a:schemeClr>
                </a:solidFill>
              </a:defRPr>
            </a:lvl6pPr>
            <a:lvl7pPr marL="1543050" indent="0">
              <a:buNone/>
              <a:defRPr sz="800">
                <a:solidFill>
                  <a:schemeClr val="tx1">
                    <a:tint val="75000"/>
                  </a:schemeClr>
                </a:solidFill>
              </a:defRPr>
            </a:lvl7pPr>
            <a:lvl8pPr marL="1800225" indent="0">
              <a:buNone/>
              <a:defRPr sz="800">
                <a:solidFill>
                  <a:schemeClr val="tx1">
                    <a:tint val="75000"/>
                  </a:schemeClr>
                </a:solidFill>
              </a:defRPr>
            </a:lvl8pPr>
            <a:lvl9pPr marL="2057400" indent="0">
              <a:buNone/>
              <a:defRPr sz="800">
                <a:solidFill>
                  <a:schemeClr val="tx1">
                    <a:tint val="75000"/>
                  </a:schemeClr>
                </a:solidFill>
              </a:defRPr>
            </a:lvl9pPr>
          </a:lstStyle>
          <a:p>
            <a:pPr lvl="0">
              <a:defRPr/>
            </a:pPr>
            <a:r>
              <a:rPr lang="de-DE"/>
              <a:t>Mastertextformat bearbeiten</a:t>
            </a:r>
            <a:endParaRPr/>
          </a:p>
        </p:txBody>
      </p:sp>
      <p:sp>
        <p:nvSpPr>
          <p:cNvPr id="6" name="Datumsplatzhalter 3"/>
          <p:cNvSpPr>
            <a:spLocks noGrp="1"/>
          </p:cNvSpPr>
          <p:nvPr>
            <p:ph type="dt" sz="half" idx="10"/>
          </p:nvPr>
        </p:nvSpPr>
        <p:spPr bwMode="auto"/>
        <p:txBody>
          <a:bodyPr/>
          <a:lstStyle>
            <a:lvl1pPr>
              <a:defRPr>
                <a:solidFill>
                  <a:schemeClr val="bg1"/>
                </a:solidFill>
                <a:latin typeface="Arial"/>
                <a:cs typeface="Arial"/>
              </a:defRPr>
            </a:lvl1pPr>
          </a:lstStyle>
          <a:p>
            <a:pPr>
              <a:defRPr/>
            </a:pPr>
            <a:fld id="{20B36ED4-B2C2-434E-B320-C43A7C4601E8}" type="datetime1">
              <a:t>03.10.21</a:t>
            </a:fld>
            <a:endParaRPr lang="de-DE"/>
          </a:p>
        </p:txBody>
      </p:sp>
      <p:sp>
        <p:nvSpPr>
          <p:cNvPr id="7" name="Fußzeilenplatzhalter 4"/>
          <p:cNvSpPr>
            <a:spLocks noGrp="1"/>
          </p:cNvSpPr>
          <p:nvPr>
            <p:ph type="ftr" sz="quarter" idx="11"/>
          </p:nvPr>
        </p:nvSpPr>
        <p:spPr bwMode="auto">
          <a:xfrm>
            <a:off x="4165600" y="6356355"/>
            <a:ext cx="3860800" cy="365125"/>
          </a:xfrm>
          <a:prstGeom prst="rect">
            <a:avLst/>
          </a:prstGeom>
        </p:spPr>
        <p:txBody>
          <a:bodyPr/>
          <a:lstStyle>
            <a:lvl1pPr>
              <a:defRPr>
                <a:solidFill>
                  <a:schemeClr val="bg1"/>
                </a:solidFill>
                <a:latin typeface="Arial"/>
                <a:cs typeface="Arial"/>
              </a:defRPr>
            </a:lvl1pPr>
          </a:lstStyle>
          <a:p>
            <a:pPr>
              <a:defRPr/>
            </a:pPr>
            <a:endParaRPr lang="de-DE"/>
          </a:p>
        </p:txBody>
      </p:sp>
      <p:sp>
        <p:nvSpPr>
          <p:cNvPr id="8" name="Foliennummernplatzhalter 5"/>
          <p:cNvSpPr>
            <a:spLocks noGrp="1"/>
          </p:cNvSpPr>
          <p:nvPr>
            <p:ph type="sldNum" sz="quarter" idx="12"/>
          </p:nvPr>
        </p:nvSpPr>
        <p:spPr bwMode="auto"/>
        <p:txBody>
          <a:bodyPr/>
          <a:lstStyle>
            <a:lvl1pPr>
              <a:defRPr>
                <a:solidFill>
                  <a:schemeClr val="bg1"/>
                </a:solidFill>
                <a:latin typeface="Arial"/>
                <a:cs typeface="Arial"/>
              </a:defRPr>
            </a:lvl1pPr>
          </a:lstStyle>
          <a:p>
            <a:pPr>
              <a:defRPr/>
            </a:pPr>
            <a:fld id="{88E2ABC2-D7C5-4AF5-B340-DA5783E03A34}" type="slidenum">
              <a:t>‹Nr.›</a:t>
            </a:fld>
            <a:endParaRPr lang="de-DE"/>
          </a:p>
        </p:txBody>
      </p:sp>
    </p:spTree>
  </p:cSld>
  <p:clrMapOvr>
    <a:masterClrMapping/>
  </p:clrMapOvr>
  <p:hf/>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Zwei Inhalte">
    <p:spTree>
      <p:nvGrpSpPr>
        <p:cNvPr id="1" name=""/>
        <p:cNvGrpSpPr/>
        <p:nvPr/>
      </p:nvGrpSpPr>
      <p:grpSpPr bwMode="auto">
        <a:xfrm>
          <a:off x="0" y="0"/>
          <a:ext cx="0" cy="0"/>
          <a:chOff x="0" y="0"/>
          <a:chExt cx="0" cy="0"/>
        </a:xfrm>
      </p:grpSpPr>
      <p:sp>
        <p:nvSpPr>
          <p:cNvPr id="4" name="Inhaltsplatzhalter 2"/>
          <p:cNvSpPr>
            <a:spLocks noGrp="1"/>
          </p:cNvSpPr>
          <p:nvPr>
            <p:ph sz="half" idx="1"/>
          </p:nvPr>
        </p:nvSpPr>
        <p:spPr bwMode="auto">
          <a:xfrm>
            <a:off x="609600" y="1600202"/>
            <a:ext cx="5384800" cy="4077962"/>
          </a:xfrm>
        </p:spPr>
        <p:txBody>
          <a:bodyPr/>
          <a:lstStyle>
            <a:lvl1pPr>
              <a:defRPr sz="1250"/>
            </a:lvl1pPr>
            <a:lvl2pPr>
              <a:defRPr sz="1150"/>
            </a:lvl2pPr>
            <a:lvl3pPr>
              <a:defRPr sz="1000"/>
            </a:lvl3pPr>
            <a:lvl4pPr>
              <a:defRPr sz="900"/>
            </a:lvl4pPr>
            <a:lvl5pPr>
              <a:defRPr sz="800"/>
            </a:lvl5pPr>
            <a:lvl6pPr>
              <a:defRPr sz="1000"/>
            </a:lvl6pPr>
            <a:lvl7pPr>
              <a:defRPr sz="1000"/>
            </a:lvl7pPr>
            <a:lvl8pPr>
              <a:defRPr sz="1000"/>
            </a:lvl8pPr>
            <a:lvl9pPr>
              <a:defRPr sz="1000"/>
            </a:lvl9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p>
        </p:txBody>
      </p:sp>
      <p:sp>
        <p:nvSpPr>
          <p:cNvPr id="5" name="Inhaltsplatzhalter 3"/>
          <p:cNvSpPr>
            <a:spLocks noGrp="1"/>
          </p:cNvSpPr>
          <p:nvPr>
            <p:ph sz="half" idx="2"/>
          </p:nvPr>
        </p:nvSpPr>
        <p:spPr bwMode="auto">
          <a:xfrm>
            <a:off x="6197600" y="1600201"/>
            <a:ext cx="5384800" cy="4077963"/>
          </a:xfrm>
        </p:spPr>
        <p:txBody>
          <a:bodyPr/>
          <a:lstStyle>
            <a:lvl1pPr>
              <a:defRPr sz="1250"/>
            </a:lvl1pPr>
            <a:lvl2pPr>
              <a:defRPr sz="1150"/>
            </a:lvl2pPr>
            <a:lvl3pPr>
              <a:defRPr sz="1000"/>
            </a:lvl3pPr>
            <a:lvl4pPr>
              <a:defRPr sz="900"/>
            </a:lvl4pPr>
            <a:lvl5pPr>
              <a:defRPr sz="800"/>
            </a:lvl5pPr>
            <a:lvl6pPr>
              <a:defRPr sz="1000"/>
            </a:lvl6pPr>
            <a:lvl7pPr>
              <a:defRPr sz="1000"/>
            </a:lvl7pPr>
            <a:lvl8pPr>
              <a:defRPr sz="1000"/>
            </a:lvl8pPr>
            <a:lvl9pPr>
              <a:defRPr sz="1000"/>
            </a:lvl9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p>
        </p:txBody>
      </p:sp>
      <p:sp>
        <p:nvSpPr>
          <p:cNvPr id="6" name="Datumsplatzhalter 3"/>
          <p:cNvSpPr>
            <a:spLocks noGrp="1"/>
          </p:cNvSpPr>
          <p:nvPr>
            <p:ph type="dt" sz="half" idx="10"/>
          </p:nvPr>
        </p:nvSpPr>
        <p:spPr bwMode="auto"/>
        <p:txBody>
          <a:bodyPr/>
          <a:lstStyle>
            <a:lvl1pPr>
              <a:defRPr>
                <a:solidFill>
                  <a:schemeClr val="bg1"/>
                </a:solidFill>
                <a:latin typeface="Arial"/>
                <a:cs typeface="Arial"/>
              </a:defRPr>
            </a:lvl1pPr>
          </a:lstStyle>
          <a:p>
            <a:pPr>
              <a:defRPr/>
            </a:pPr>
            <a:fld id="{4B2D9EE9-1D28-4489-A2A1-849676FB6DED}" type="datetime1">
              <a:t>03.10.21</a:t>
            </a:fld>
            <a:endParaRPr lang="de-DE"/>
          </a:p>
        </p:txBody>
      </p:sp>
      <p:sp>
        <p:nvSpPr>
          <p:cNvPr id="7" name="Fußzeilenplatzhalter 4"/>
          <p:cNvSpPr>
            <a:spLocks noGrp="1"/>
          </p:cNvSpPr>
          <p:nvPr>
            <p:ph type="ftr" sz="quarter" idx="11"/>
          </p:nvPr>
        </p:nvSpPr>
        <p:spPr bwMode="auto">
          <a:xfrm>
            <a:off x="4165600" y="6356355"/>
            <a:ext cx="3860800" cy="365125"/>
          </a:xfrm>
          <a:prstGeom prst="rect">
            <a:avLst/>
          </a:prstGeom>
        </p:spPr>
        <p:txBody>
          <a:bodyPr/>
          <a:lstStyle>
            <a:lvl1pPr>
              <a:defRPr>
                <a:solidFill>
                  <a:schemeClr val="bg1"/>
                </a:solidFill>
                <a:latin typeface="Arial"/>
                <a:cs typeface="Arial"/>
              </a:defRPr>
            </a:lvl1pPr>
          </a:lstStyle>
          <a:p>
            <a:pPr>
              <a:defRPr/>
            </a:pPr>
            <a:endParaRPr lang="de-DE"/>
          </a:p>
        </p:txBody>
      </p:sp>
      <p:sp>
        <p:nvSpPr>
          <p:cNvPr id="8" name="Foliennummernplatzhalter 5"/>
          <p:cNvSpPr>
            <a:spLocks noGrp="1"/>
          </p:cNvSpPr>
          <p:nvPr>
            <p:ph type="sldNum" sz="quarter" idx="12"/>
          </p:nvPr>
        </p:nvSpPr>
        <p:spPr bwMode="auto"/>
        <p:txBody>
          <a:bodyPr/>
          <a:lstStyle>
            <a:lvl1pPr>
              <a:defRPr>
                <a:solidFill>
                  <a:schemeClr val="bg1"/>
                </a:solidFill>
                <a:latin typeface="Arial"/>
                <a:cs typeface="Arial"/>
              </a:defRPr>
            </a:lvl1pPr>
          </a:lstStyle>
          <a:p>
            <a:pPr>
              <a:defRPr/>
            </a:pPr>
            <a:fld id="{61EC43D3-B6E1-4F4A-B2F0-3B52BFAB7236}" type="slidenum">
              <a:t>‹Nr.›</a:t>
            </a:fld>
            <a:endParaRPr lang="de-DE"/>
          </a:p>
        </p:txBody>
      </p:sp>
      <p:sp>
        <p:nvSpPr>
          <p:cNvPr id="9" name="Titel 1"/>
          <p:cNvSpPr>
            <a:spLocks noGrp="1"/>
          </p:cNvSpPr>
          <p:nvPr>
            <p:ph type="title"/>
          </p:nvPr>
        </p:nvSpPr>
        <p:spPr bwMode="auto"/>
        <p:txBody>
          <a:bodyPr/>
          <a:lstStyle/>
          <a:p>
            <a:pPr>
              <a:defRPr/>
            </a:pPr>
            <a:r>
              <a:rPr lang="de-DE"/>
              <a:t>Mastertitelformat bearbeiten</a:t>
            </a:r>
            <a:endParaRPr/>
          </a:p>
        </p:txBody>
      </p:sp>
    </p:spTree>
  </p:cSld>
  <p:clrMapOvr>
    <a:masterClrMapping/>
  </p:clrMapOvr>
  <p:hf/>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preserve="1" userDrawn="1">
  <p:cSld name="Vergleich">
    <p:spTree>
      <p:nvGrpSpPr>
        <p:cNvPr id="1" name=""/>
        <p:cNvGrpSpPr/>
        <p:nvPr/>
      </p:nvGrpSpPr>
      <p:grpSpPr bwMode="auto">
        <a:xfrm>
          <a:off x="0" y="0"/>
          <a:ext cx="0" cy="0"/>
          <a:chOff x="0" y="0"/>
          <a:chExt cx="0" cy="0"/>
        </a:xfrm>
      </p:grpSpPr>
      <p:sp>
        <p:nvSpPr>
          <p:cNvPr id="4" name="Textplatzhalter 2"/>
          <p:cNvSpPr>
            <a:spLocks noGrp="1"/>
          </p:cNvSpPr>
          <p:nvPr>
            <p:ph type="body" idx="1"/>
          </p:nvPr>
        </p:nvSpPr>
        <p:spPr bwMode="auto">
          <a:xfrm>
            <a:off x="609600" y="1535117"/>
            <a:ext cx="5386917" cy="639763"/>
          </a:xfrm>
        </p:spPr>
        <p:txBody>
          <a:bodyPr anchor="b"/>
          <a:lstStyle>
            <a:lvl1pPr marL="0" indent="0">
              <a:buNone/>
              <a:defRPr sz="1350" b="1"/>
            </a:lvl1pPr>
            <a:lvl2pPr marL="257175" indent="0">
              <a:buNone/>
              <a:defRPr sz="1150" b="1"/>
            </a:lvl2pPr>
            <a:lvl3pPr marL="514350" indent="0">
              <a:buNone/>
              <a:defRPr sz="1000"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defRPr/>
            </a:pPr>
            <a:r>
              <a:rPr lang="de-DE"/>
              <a:t>Mastertextformat bearbeiten</a:t>
            </a:r>
            <a:endParaRPr/>
          </a:p>
        </p:txBody>
      </p:sp>
      <p:sp>
        <p:nvSpPr>
          <p:cNvPr id="5" name="Inhaltsplatzhalter 3"/>
          <p:cNvSpPr>
            <a:spLocks noGrp="1"/>
          </p:cNvSpPr>
          <p:nvPr>
            <p:ph sz="half" idx="2"/>
          </p:nvPr>
        </p:nvSpPr>
        <p:spPr bwMode="auto">
          <a:xfrm>
            <a:off x="609600" y="2174876"/>
            <a:ext cx="5386917" cy="3428575"/>
          </a:xfrm>
        </p:spPr>
        <p:txBody>
          <a:bodyPr/>
          <a:lstStyle>
            <a:lvl1pPr>
              <a:defRPr sz="1350"/>
            </a:lvl1pPr>
            <a:lvl2pPr>
              <a:defRPr sz="1150"/>
            </a:lvl2pPr>
            <a:lvl3pPr>
              <a:defRPr sz="1000"/>
            </a:lvl3pPr>
            <a:lvl4pPr>
              <a:defRPr sz="900"/>
            </a:lvl4pPr>
            <a:lvl5pPr>
              <a:defRPr sz="900"/>
            </a:lvl5pPr>
            <a:lvl6pPr>
              <a:defRPr sz="900"/>
            </a:lvl6pPr>
            <a:lvl7pPr>
              <a:defRPr sz="900"/>
            </a:lvl7pPr>
            <a:lvl8pPr>
              <a:defRPr sz="900"/>
            </a:lvl8pPr>
            <a:lvl9pPr>
              <a:defRPr sz="900"/>
            </a:lvl9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6" name="Textplatzhalter 4"/>
          <p:cNvSpPr>
            <a:spLocks noGrp="1"/>
          </p:cNvSpPr>
          <p:nvPr>
            <p:ph type="body" sz="quarter" idx="3"/>
          </p:nvPr>
        </p:nvSpPr>
        <p:spPr bwMode="auto">
          <a:xfrm>
            <a:off x="6193373" y="1535117"/>
            <a:ext cx="5389033" cy="639763"/>
          </a:xfrm>
        </p:spPr>
        <p:txBody>
          <a:bodyPr anchor="b"/>
          <a:lstStyle>
            <a:lvl1pPr marL="0" indent="0">
              <a:buNone/>
              <a:defRPr sz="1350" b="1"/>
            </a:lvl1pPr>
            <a:lvl2pPr marL="257175" indent="0">
              <a:buNone/>
              <a:defRPr sz="1150" b="1"/>
            </a:lvl2pPr>
            <a:lvl3pPr marL="514350" indent="0">
              <a:buNone/>
              <a:defRPr sz="1000"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defRPr/>
            </a:pPr>
            <a:r>
              <a:rPr lang="de-DE"/>
              <a:t>Mastertextformat bearbeiten</a:t>
            </a:r>
            <a:endParaRPr/>
          </a:p>
        </p:txBody>
      </p:sp>
      <p:sp>
        <p:nvSpPr>
          <p:cNvPr id="7" name="Inhaltsplatzhalter 5"/>
          <p:cNvSpPr>
            <a:spLocks noGrp="1"/>
          </p:cNvSpPr>
          <p:nvPr>
            <p:ph sz="quarter" idx="4"/>
          </p:nvPr>
        </p:nvSpPr>
        <p:spPr bwMode="auto">
          <a:xfrm>
            <a:off x="6193373" y="2174876"/>
            <a:ext cx="5389033" cy="3428575"/>
          </a:xfrm>
        </p:spPr>
        <p:txBody>
          <a:bodyPr/>
          <a:lstStyle>
            <a:lvl1pPr>
              <a:defRPr sz="1350"/>
            </a:lvl1pPr>
            <a:lvl2pPr>
              <a:defRPr sz="1150"/>
            </a:lvl2pPr>
            <a:lvl3pPr>
              <a:defRPr sz="1000"/>
            </a:lvl3pPr>
            <a:lvl4pPr>
              <a:defRPr sz="900"/>
            </a:lvl4pPr>
            <a:lvl5pPr>
              <a:defRPr sz="900"/>
            </a:lvl5pPr>
            <a:lvl6pPr>
              <a:defRPr sz="900"/>
            </a:lvl6pPr>
            <a:lvl7pPr>
              <a:defRPr sz="900"/>
            </a:lvl7pPr>
            <a:lvl8pPr>
              <a:defRPr sz="900"/>
            </a:lvl8pPr>
            <a:lvl9pPr>
              <a:defRPr sz="900"/>
            </a:lvl9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8" name="Datumsplatzhalter 3"/>
          <p:cNvSpPr>
            <a:spLocks noGrp="1"/>
          </p:cNvSpPr>
          <p:nvPr>
            <p:ph type="dt" sz="half" idx="10"/>
          </p:nvPr>
        </p:nvSpPr>
        <p:spPr bwMode="auto"/>
        <p:txBody>
          <a:bodyPr/>
          <a:lstStyle>
            <a:lvl1pPr>
              <a:defRPr>
                <a:solidFill>
                  <a:schemeClr val="bg1"/>
                </a:solidFill>
                <a:latin typeface="Arial"/>
                <a:cs typeface="Arial"/>
              </a:defRPr>
            </a:lvl1pPr>
          </a:lstStyle>
          <a:p>
            <a:pPr>
              <a:defRPr/>
            </a:pPr>
            <a:fld id="{9251AE91-47BA-4077-944A-1538B5D85966}" type="datetime1">
              <a:t>03.10.21</a:t>
            </a:fld>
            <a:endParaRPr lang="de-DE"/>
          </a:p>
        </p:txBody>
      </p:sp>
      <p:sp>
        <p:nvSpPr>
          <p:cNvPr id="9" name="Fußzeilenplatzhalter 4"/>
          <p:cNvSpPr>
            <a:spLocks noGrp="1"/>
          </p:cNvSpPr>
          <p:nvPr>
            <p:ph type="ftr" sz="quarter" idx="11"/>
          </p:nvPr>
        </p:nvSpPr>
        <p:spPr bwMode="auto">
          <a:xfrm>
            <a:off x="4165600" y="6356355"/>
            <a:ext cx="3860800" cy="365125"/>
          </a:xfrm>
          <a:prstGeom prst="rect">
            <a:avLst/>
          </a:prstGeom>
        </p:spPr>
        <p:txBody>
          <a:bodyPr/>
          <a:lstStyle>
            <a:lvl1pPr>
              <a:defRPr>
                <a:solidFill>
                  <a:schemeClr val="bg1"/>
                </a:solidFill>
                <a:latin typeface="Arial"/>
                <a:cs typeface="Arial"/>
              </a:defRPr>
            </a:lvl1pPr>
          </a:lstStyle>
          <a:p>
            <a:pPr>
              <a:defRPr/>
            </a:pPr>
            <a:endParaRPr lang="de-DE"/>
          </a:p>
        </p:txBody>
      </p:sp>
      <p:sp>
        <p:nvSpPr>
          <p:cNvPr id="10" name="Foliennummernplatzhalter 5"/>
          <p:cNvSpPr>
            <a:spLocks noGrp="1"/>
          </p:cNvSpPr>
          <p:nvPr>
            <p:ph type="sldNum" sz="quarter" idx="12"/>
          </p:nvPr>
        </p:nvSpPr>
        <p:spPr bwMode="auto"/>
        <p:txBody>
          <a:bodyPr/>
          <a:lstStyle>
            <a:lvl1pPr>
              <a:defRPr>
                <a:solidFill>
                  <a:schemeClr val="bg1"/>
                </a:solidFill>
                <a:latin typeface="Arial"/>
                <a:cs typeface="Arial"/>
              </a:defRPr>
            </a:lvl1pPr>
          </a:lstStyle>
          <a:p>
            <a:pPr>
              <a:defRPr/>
            </a:pPr>
            <a:fld id="{2DFC5D5D-91C8-494B-A4AE-439635CB2ECA}" type="slidenum">
              <a:t>‹Nr.›</a:t>
            </a:fld>
            <a:endParaRPr lang="de-DE"/>
          </a:p>
        </p:txBody>
      </p:sp>
    </p:spTree>
  </p:cSld>
  <p:clrMapOvr>
    <a:masterClrMapping/>
  </p:clrMapOvr>
  <p:hf/>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preserve="1" userDrawn="1">
  <p:cSld name="Nur Titel">
    <p:spTree>
      <p:nvGrpSpPr>
        <p:cNvPr id="1" name=""/>
        <p:cNvGrpSpPr/>
        <p:nvPr/>
      </p:nvGrpSpPr>
      <p:grpSpPr bwMode="auto">
        <a:xfrm>
          <a:off x="0" y="0"/>
          <a:ext cx="0" cy="0"/>
          <a:chOff x="0" y="0"/>
          <a:chExt cx="0" cy="0"/>
        </a:xfrm>
      </p:grpSpPr>
      <p:sp>
        <p:nvSpPr>
          <p:cNvPr id="4" name="Datumsplatzhalter 3"/>
          <p:cNvSpPr>
            <a:spLocks noGrp="1"/>
          </p:cNvSpPr>
          <p:nvPr>
            <p:ph type="dt" sz="half" idx="10"/>
          </p:nvPr>
        </p:nvSpPr>
        <p:spPr bwMode="auto"/>
        <p:txBody>
          <a:bodyPr/>
          <a:lstStyle>
            <a:lvl1pPr>
              <a:defRPr>
                <a:solidFill>
                  <a:schemeClr val="bg1"/>
                </a:solidFill>
                <a:latin typeface="Arial"/>
                <a:cs typeface="Arial"/>
              </a:defRPr>
            </a:lvl1pPr>
          </a:lstStyle>
          <a:p>
            <a:pPr>
              <a:defRPr/>
            </a:pPr>
            <a:fld id="{474F96A5-63C3-4832-93B3-7A1C78997A4E}" type="datetime1">
              <a:t>03.10.21</a:t>
            </a:fld>
            <a:endParaRPr lang="de-DE"/>
          </a:p>
        </p:txBody>
      </p:sp>
      <p:sp>
        <p:nvSpPr>
          <p:cNvPr id="5" name="Fußzeilenplatzhalter 4"/>
          <p:cNvSpPr>
            <a:spLocks noGrp="1"/>
          </p:cNvSpPr>
          <p:nvPr>
            <p:ph type="ftr" sz="quarter" idx="11"/>
          </p:nvPr>
        </p:nvSpPr>
        <p:spPr bwMode="auto">
          <a:xfrm>
            <a:off x="4165600" y="6356355"/>
            <a:ext cx="3860800" cy="365125"/>
          </a:xfrm>
          <a:prstGeom prst="rect">
            <a:avLst/>
          </a:prstGeom>
        </p:spPr>
        <p:txBody>
          <a:bodyPr/>
          <a:lstStyle>
            <a:lvl1pPr>
              <a:defRPr>
                <a:solidFill>
                  <a:schemeClr val="bg1"/>
                </a:solidFill>
                <a:latin typeface="Arial"/>
                <a:cs typeface="Arial"/>
              </a:defRPr>
            </a:lvl1pPr>
          </a:lstStyle>
          <a:p>
            <a:pPr>
              <a:defRPr/>
            </a:pPr>
            <a:endParaRPr lang="de-DE"/>
          </a:p>
        </p:txBody>
      </p:sp>
      <p:sp>
        <p:nvSpPr>
          <p:cNvPr id="6" name="Foliennummernplatzhalter 5"/>
          <p:cNvSpPr>
            <a:spLocks noGrp="1"/>
          </p:cNvSpPr>
          <p:nvPr>
            <p:ph type="sldNum" sz="quarter" idx="12"/>
          </p:nvPr>
        </p:nvSpPr>
        <p:spPr bwMode="auto"/>
        <p:txBody>
          <a:bodyPr/>
          <a:lstStyle>
            <a:lvl1pPr>
              <a:defRPr>
                <a:solidFill>
                  <a:schemeClr val="bg1"/>
                </a:solidFill>
                <a:latin typeface="Arial"/>
                <a:cs typeface="Arial"/>
              </a:defRPr>
            </a:lvl1pPr>
          </a:lstStyle>
          <a:p>
            <a:pPr>
              <a:defRPr/>
            </a:pPr>
            <a:fld id="{E2CA3AD2-F278-4BD6-A2D0-DFAD187B9515}" type="slidenum">
              <a:t>‹Nr.›</a:t>
            </a:fld>
            <a:endParaRPr lang="de-DE"/>
          </a:p>
        </p:txBody>
      </p:sp>
    </p:spTree>
  </p:cSld>
  <p:clrMapOvr>
    <a:masterClrMapping/>
  </p:clrMapOvr>
  <p:hf/>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blank" preserve="1" userDrawn="1">
  <p:cSld name="Leer">
    <p:spTree>
      <p:nvGrpSpPr>
        <p:cNvPr id="1" name=""/>
        <p:cNvGrpSpPr/>
        <p:nvPr/>
      </p:nvGrpSpPr>
      <p:grpSpPr bwMode="auto">
        <a:xfrm>
          <a:off x="0" y="0"/>
          <a:ext cx="0" cy="0"/>
          <a:chOff x="0" y="0"/>
          <a:chExt cx="0" cy="0"/>
        </a:xfrm>
      </p:grpSpPr>
      <p:sp>
        <p:nvSpPr>
          <p:cNvPr id="4" name="Datumsplatzhalter 3"/>
          <p:cNvSpPr>
            <a:spLocks noGrp="1"/>
          </p:cNvSpPr>
          <p:nvPr>
            <p:ph type="dt" sz="half" idx="10"/>
          </p:nvPr>
        </p:nvSpPr>
        <p:spPr bwMode="auto"/>
        <p:txBody>
          <a:bodyPr/>
          <a:lstStyle>
            <a:lvl1pPr>
              <a:defRPr>
                <a:solidFill>
                  <a:schemeClr val="bg1"/>
                </a:solidFill>
                <a:latin typeface="Arial"/>
                <a:cs typeface="Arial"/>
              </a:defRPr>
            </a:lvl1pPr>
          </a:lstStyle>
          <a:p>
            <a:pPr>
              <a:defRPr/>
            </a:pPr>
            <a:fld id="{412E0769-52EE-41D7-94C0-24A7D4D3F73D}" type="datetime1">
              <a:t>03.10.21</a:t>
            </a:fld>
            <a:endParaRPr lang="de-DE"/>
          </a:p>
        </p:txBody>
      </p:sp>
      <p:sp>
        <p:nvSpPr>
          <p:cNvPr id="5" name="Fußzeilenplatzhalter 4"/>
          <p:cNvSpPr>
            <a:spLocks noGrp="1"/>
          </p:cNvSpPr>
          <p:nvPr>
            <p:ph type="ftr" sz="quarter" idx="11"/>
          </p:nvPr>
        </p:nvSpPr>
        <p:spPr bwMode="auto">
          <a:xfrm>
            <a:off x="4165600" y="6356355"/>
            <a:ext cx="3860800" cy="365125"/>
          </a:xfrm>
          <a:prstGeom prst="rect">
            <a:avLst/>
          </a:prstGeom>
        </p:spPr>
        <p:txBody>
          <a:bodyPr/>
          <a:lstStyle>
            <a:lvl1pPr>
              <a:defRPr>
                <a:solidFill>
                  <a:schemeClr val="bg1"/>
                </a:solidFill>
                <a:latin typeface="Arial"/>
                <a:cs typeface="Arial"/>
              </a:defRPr>
            </a:lvl1pPr>
          </a:lstStyle>
          <a:p>
            <a:pPr>
              <a:defRPr/>
            </a:pPr>
            <a:endParaRPr lang="de-DE"/>
          </a:p>
        </p:txBody>
      </p:sp>
      <p:sp>
        <p:nvSpPr>
          <p:cNvPr id="6" name="Foliennummernplatzhalter 5"/>
          <p:cNvSpPr>
            <a:spLocks noGrp="1"/>
          </p:cNvSpPr>
          <p:nvPr>
            <p:ph type="sldNum" sz="quarter" idx="12"/>
          </p:nvPr>
        </p:nvSpPr>
        <p:spPr bwMode="auto"/>
        <p:txBody>
          <a:bodyPr/>
          <a:lstStyle>
            <a:lvl1pPr>
              <a:defRPr>
                <a:solidFill>
                  <a:schemeClr val="bg1"/>
                </a:solidFill>
                <a:latin typeface="Arial"/>
                <a:cs typeface="Arial"/>
              </a:defRPr>
            </a:lvl1pPr>
          </a:lstStyle>
          <a:p>
            <a:pPr>
              <a:defRPr/>
            </a:pPr>
            <a:fld id="{FEE25B6A-5AD9-49E1-94E4-2A32F166248C}" type="slidenum">
              <a:t>‹Nr.›</a:t>
            </a:fld>
            <a:endParaRPr lang="de-DE"/>
          </a:p>
        </p:txBody>
      </p:sp>
    </p:spTree>
  </p:cSld>
  <p:clrMapOvr>
    <a:masterClrMapping/>
  </p:clrMapOvr>
  <p:hf/>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objTx" preserve="1" userDrawn="1">
  <p:cSld name="Inhalt mit Beschriftung">
    <p:spTree>
      <p:nvGrpSpPr>
        <p:cNvPr id="1" name=""/>
        <p:cNvGrpSpPr/>
        <p:nvPr/>
      </p:nvGrpSpPr>
      <p:grpSpPr bwMode="auto">
        <a:xfrm>
          <a:off x="0" y="0"/>
          <a:ext cx="0" cy="0"/>
          <a:chOff x="0" y="0"/>
          <a:chExt cx="0" cy="0"/>
        </a:xfrm>
      </p:grpSpPr>
      <p:sp>
        <p:nvSpPr>
          <p:cNvPr id="4" name="Titel 1"/>
          <p:cNvSpPr>
            <a:spLocks noGrp="1"/>
          </p:cNvSpPr>
          <p:nvPr>
            <p:ph type="title"/>
          </p:nvPr>
        </p:nvSpPr>
        <p:spPr bwMode="auto">
          <a:xfrm>
            <a:off x="609603" y="1435101"/>
            <a:ext cx="4011084" cy="457620"/>
          </a:xfrm>
          <a:prstGeom prst="rect">
            <a:avLst/>
          </a:prstGeom>
        </p:spPr>
        <p:txBody>
          <a:bodyPr anchor="b"/>
          <a:lstStyle>
            <a:lvl1pPr algn="l">
              <a:defRPr sz="1150" b="1"/>
            </a:lvl1pPr>
          </a:lstStyle>
          <a:p>
            <a:pPr>
              <a:defRPr/>
            </a:pPr>
            <a:r>
              <a:rPr lang="de-DE"/>
              <a:t>Mastertitelformat bearbeiten</a:t>
            </a:r>
            <a:endParaRPr/>
          </a:p>
        </p:txBody>
      </p:sp>
      <p:sp>
        <p:nvSpPr>
          <p:cNvPr id="5" name="Inhaltsplatzhalter 2"/>
          <p:cNvSpPr>
            <a:spLocks noGrp="1"/>
          </p:cNvSpPr>
          <p:nvPr>
            <p:ph idx="1"/>
          </p:nvPr>
        </p:nvSpPr>
        <p:spPr bwMode="auto">
          <a:xfrm>
            <a:off x="4766732" y="1435101"/>
            <a:ext cx="6815667" cy="4205706"/>
          </a:xfrm>
        </p:spPr>
        <p:txBody>
          <a:bodyPr/>
          <a:lstStyle>
            <a:lvl1pPr>
              <a:defRPr sz="1800"/>
            </a:lvl1pPr>
            <a:lvl2pPr>
              <a:defRPr sz="1600"/>
            </a:lvl2pPr>
            <a:lvl3pPr>
              <a:defRPr sz="1350"/>
            </a:lvl3pPr>
            <a:lvl4pPr>
              <a:defRPr sz="1150"/>
            </a:lvl4pPr>
            <a:lvl5pPr>
              <a:defRPr sz="1150"/>
            </a:lvl5pPr>
            <a:lvl6pPr>
              <a:defRPr sz="1150"/>
            </a:lvl6pPr>
            <a:lvl7pPr>
              <a:defRPr sz="1150"/>
            </a:lvl7pPr>
            <a:lvl8pPr>
              <a:defRPr sz="1150"/>
            </a:lvl8pPr>
            <a:lvl9pPr>
              <a:defRPr sz="1150"/>
            </a:lvl9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p>
        </p:txBody>
      </p:sp>
      <p:sp>
        <p:nvSpPr>
          <p:cNvPr id="6" name="Textplatzhalter 3"/>
          <p:cNvSpPr>
            <a:spLocks noGrp="1"/>
          </p:cNvSpPr>
          <p:nvPr>
            <p:ph type="body" sz="half" idx="2"/>
          </p:nvPr>
        </p:nvSpPr>
        <p:spPr bwMode="auto">
          <a:xfrm>
            <a:off x="609603" y="1892721"/>
            <a:ext cx="4011084" cy="3748086"/>
          </a:xfrm>
        </p:spPr>
        <p:txBody>
          <a:bodyPr/>
          <a:lstStyle>
            <a:lvl1pPr marL="0" indent="0">
              <a:buNone/>
              <a:defRPr sz="800"/>
            </a:lvl1pPr>
            <a:lvl2pPr marL="257175" indent="0">
              <a:buNone/>
              <a:defRPr sz="700"/>
            </a:lvl2pPr>
            <a:lvl3pPr marL="514350" indent="0">
              <a:buNone/>
              <a:defRPr sz="550"/>
            </a:lvl3pPr>
            <a:lvl4pPr marL="771525" indent="0">
              <a:buNone/>
              <a:defRPr sz="500"/>
            </a:lvl4pPr>
            <a:lvl5pPr marL="1028700" indent="0">
              <a:buNone/>
              <a:defRPr sz="500"/>
            </a:lvl5pPr>
            <a:lvl6pPr marL="1285875" indent="0">
              <a:buNone/>
              <a:defRPr sz="500"/>
            </a:lvl6pPr>
            <a:lvl7pPr marL="1543050" indent="0">
              <a:buNone/>
              <a:defRPr sz="500"/>
            </a:lvl7pPr>
            <a:lvl8pPr marL="1800225" indent="0">
              <a:buNone/>
              <a:defRPr sz="500"/>
            </a:lvl8pPr>
            <a:lvl9pPr marL="2057400" indent="0">
              <a:buNone/>
              <a:defRPr sz="500"/>
            </a:lvl9pPr>
          </a:lstStyle>
          <a:p>
            <a:pPr lvl="0">
              <a:defRPr/>
            </a:pPr>
            <a:r>
              <a:rPr lang="de-DE"/>
              <a:t>Mastertextformat bearbeiten</a:t>
            </a:r>
            <a:endParaRPr/>
          </a:p>
        </p:txBody>
      </p:sp>
      <p:sp>
        <p:nvSpPr>
          <p:cNvPr id="7" name="Datumsplatzhalter 3"/>
          <p:cNvSpPr>
            <a:spLocks noGrp="1"/>
          </p:cNvSpPr>
          <p:nvPr>
            <p:ph type="dt" sz="half" idx="10"/>
          </p:nvPr>
        </p:nvSpPr>
        <p:spPr bwMode="auto"/>
        <p:txBody>
          <a:bodyPr/>
          <a:lstStyle>
            <a:lvl1pPr>
              <a:defRPr>
                <a:solidFill>
                  <a:schemeClr val="bg1"/>
                </a:solidFill>
                <a:latin typeface="Arial"/>
                <a:cs typeface="Arial"/>
              </a:defRPr>
            </a:lvl1pPr>
          </a:lstStyle>
          <a:p>
            <a:pPr>
              <a:defRPr/>
            </a:pPr>
            <a:fld id="{91919F69-A3BE-4610-BD96-F32E0B854569}" type="datetime1">
              <a:t>03.10.21</a:t>
            </a:fld>
            <a:endParaRPr lang="de-DE"/>
          </a:p>
        </p:txBody>
      </p:sp>
      <p:sp>
        <p:nvSpPr>
          <p:cNvPr id="8" name="Fußzeilenplatzhalter 4"/>
          <p:cNvSpPr>
            <a:spLocks noGrp="1"/>
          </p:cNvSpPr>
          <p:nvPr>
            <p:ph type="ftr" sz="quarter" idx="11"/>
          </p:nvPr>
        </p:nvSpPr>
        <p:spPr bwMode="auto">
          <a:xfrm>
            <a:off x="4165600" y="6356355"/>
            <a:ext cx="3860800" cy="365125"/>
          </a:xfrm>
          <a:prstGeom prst="rect">
            <a:avLst/>
          </a:prstGeom>
        </p:spPr>
        <p:txBody>
          <a:bodyPr/>
          <a:lstStyle>
            <a:lvl1pPr>
              <a:defRPr>
                <a:solidFill>
                  <a:schemeClr val="bg1"/>
                </a:solidFill>
                <a:latin typeface="Arial"/>
                <a:cs typeface="Arial"/>
              </a:defRPr>
            </a:lvl1pPr>
          </a:lstStyle>
          <a:p>
            <a:pPr>
              <a:defRPr/>
            </a:pPr>
            <a:endParaRPr lang="de-DE"/>
          </a:p>
        </p:txBody>
      </p:sp>
      <p:sp>
        <p:nvSpPr>
          <p:cNvPr id="9" name="Foliennummernplatzhalter 5"/>
          <p:cNvSpPr>
            <a:spLocks noGrp="1"/>
          </p:cNvSpPr>
          <p:nvPr>
            <p:ph type="sldNum" sz="quarter" idx="12"/>
          </p:nvPr>
        </p:nvSpPr>
        <p:spPr bwMode="auto"/>
        <p:txBody>
          <a:bodyPr/>
          <a:lstStyle>
            <a:lvl1pPr>
              <a:defRPr>
                <a:solidFill>
                  <a:schemeClr val="bg1"/>
                </a:solidFill>
                <a:latin typeface="Arial"/>
                <a:cs typeface="Arial"/>
              </a:defRPr>
            </a:lvl1pPr>
          </a:lstStyle>
          <a:p>
            <a:pPr>
              <a:defRPr/>
            </a:pPr>
            <a:fld id="{DEE4C3DB-7C41-408C-A783-92F816AB2FE2}" type="slidenum">
              <a:t>‹Nr.›</a:t>
            </a:fld>
            <a:endParaRPr lang="de-DE"/>
          </a:p>
        </p:txBody>
      </p:sp>
    </p:spTree>
  </p:cSld>
  <p:clrMapOvr>
    <a:masterClrMapping/>
  </p:clrMapOvr>
  <p:hf/>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picTx" preserve="1" userDrawn="1">
  <p:cSld name="Bild mit Beschriftung">
    <p:spTree>
      <p:nvGrpSpPr>
        <p:cNvPr id="1" name=""/>
        <p:cNvGrpSpPr/>
        <p:nvPr/>
      </p:nvGrpSpPr>
      <p:grpSpPr bwMode="auto">
        <a:xfrm>
          <a:off x="0" y="0"/>
          <a:ext cx="0" cy="0"/>
          <a:chOff x="0" y="0"/>
          <a:chExt cx="0" cy="0"/>
        </a:xfrm>
      </p:grpSpPr>
      <p:sp>
        <p:nvSpPr>
          <p:cNvPr id="4" name="Titel 1"/>
          <p:cNvSpPr>
            <a:spLocks noGrp="1"/>
          </p:cNvSpPr>
          <p:nvPr>
            <p:ph type="title"/>
          </p:nvPr>
        </p:nvSpPr>
        <p:spPr bwMode="auto">
          <a:xfrm>
            <a:off x="2389717" y="4800605"/>
            <a:ext cx="7315200" cy="566739"/>
          </a:xfrm>
          <a:prstGeom prst="rect">
            <a:avLst/>
          </a:prstGeom>
        </p:spPr>
        <p:txBody>
          <a:bodyPr anchor="b"/>
          <a:lstStyle>
            <a:lvl1pPr algn="l">
              <a:defRPr sz="1150" b="1"/>
            </a:lvl1pPr>
          </a:lstStyle>
          <a:p>
            <a:pPr>
              <a:defRPr/>
            </a:pPr>
            <a:r>
              <a:rPr lang="de-DE"/>
              <a:t>Mastertitelformat bearbeiten</a:t>
            </a:r>
            <a:endParaRPr/>
          </a:p>
        </p:txBody>
      </p:sp>
      <p:sp>
        <p:nvSpPr>
          <p:cNvPr id="5" name="Bildplatzhalter 2"/>
          <p:cNvSpPr>
            <a:spLocks noGrp="1"/>
          </p:cNvSpPr>
          <p:nvPr>
            <p:ph type="pic" idx="1"/>
          </p:nvPr>
        </p:nvSpPr>
        <p:spPr bwMode="auto">
          <a:xfrm>
            <a:off x="2389717" y="1332380"/>
            <a:ext cx="7315200" cy="3395199"/>
          </a:xfrm>
        </p:spPr>
        <p:txBody>
          <a:bodyPr rtlCol="0">
            <a:normAutofit/>
          </a:bodyPr>
          <a:lstStyle>
            <a:lvl1pPr marL="0" indent="0">
              <a:buNone/>
              <a:defRPr sz="1800"/>
            </a:lvl1pPr>
            <a:lvl2pPr marL="257175" indent="0">
              <a:buNone/>
              <a:defRPr sz="1600"/>
            </a:lvl2pPr>
            <a:lvl3pPr marL="514350" indent="0">
              <a:buNone/>
              <a:defRPr sz="1350"/>
            </a:lvl3pPr>
            <a:lvl4pPr marL="771525" indent="0">
              <a:buNone/>
              <a:defRPr sz="1150"/>
            </a:lvl4pPr>
            <a:lvl5pPr marL="1028700" indent="0">
              <a:buNone/>
              <a:defRPr sz="1150"/>
            </a:lvl5pPr>
            <a:lvl6pPr marL="1285875" indent="0">
              <a:buNone/>
              <a:defRPr sz="1150"/>
            </a:lvl6pPr>
            <a:lvl7pPr marL="1543050" indent="0">
              <a:buNone/>
              <a:defRPr sz="1150"/>
            </a:lvl7pPr>
            <a:lvl8pPr marL="1800225" indent="0">
              <a:buNone/>
              <a:defRPr sz="1150"/>
            </a:lvl8pPr>
            <a:lvl9pPr marL="2057400" indent="0">
              <a:buNone/>
              <a:defRPr sz="1150"/>
            </a:lvl9pPr>
          </a:lstStyle>
          <a:p>
            <a:pPr lvl="0">
              <a:defRPr/>
            </a:pPr>
            <a:r>
              <a:rPr lang="de-DE"/>
              <a:t>Bild durch Klicken auf Symbol hinzufügen</a:t>
            </a:r>
          </a:p>
        </p:txBody>
      </p:sp>
      <p:sp>
        <p:nvSpPr>
          <p:cNvPr id="6" name="Textplatzhalter 3"/>
          <p:cNvSpPr>
            <a:spLocks noGrp="1"/>
          </p:cNvSpPr>
          <p:nvPr>
            <p:ph type="body" sz="half" idx="2"/>
          </p:nvPr>
        </p:nvSpPr>
        <p:spPr bwMode="auto">
          <a:xfrm>
            <a:off x="2389717" y="5367343"/>
            <a:ext cx="7315200" cy="385537"/>
          </a:xfrm>
        </p:spPr>
        <p:txBody>
          <a:bodyPr/>
          <a:lstStyle>
            <a:lvl1pPr marL="0" indent="0">
              <a:buNone/>
              <a:defRPr sz="800"/>
            </a:lvl1pPr>
            <a:lvl2pPr marL="257175" indent="0">
              <a:buNone/>
              <a:defRPr sz="700"/>
            </a:lvl2pPr>
            <a:lvl3pPr marL="514350" indent="0">
              <a:buNone/>
              <a:defRPr sz="550"/>
            </a:lvl3pPr>
            <a:lvl4pPr marL="771525" indent="0">
              <a:buNone/>
              <a:defRPr sz="500"/>
            </a:lvl4pPr>
            <a:lvl5pPr marL="1028700" indent="0">
              <a:buNone/>
              <a:defRPr sz="500"/>
            </a:lvl5pPr>
            <a:lvl6pPr marL="1285875" indent="0">
              <a:buNone/>
              <a:defRPr sz="500"/>
            </a:lvl6pPr>
            <a:lvl7pPr marL="1543050" indent="0">
              <a:buNone/>
              <a:defRPr sz="500"/>
            </a:lvl7pPr>
            <a:lvl8pPr marL="1800225" indent="0">
              <a:buNone/>
              <a:defRPr sz="500"/>
            </a:lvl8pPr>
            <a:lvl9pPr marL="2057400" indent="0">
              <a:buNone/>
              <a:defRPr sz="500"/>
            </a:lvl9pPr>
          </a:lstStyle>
          <a:p>
            <a:pPr lvl="0">
              <a:defRPr/>
            </a:pPr>
            <a:r>
              <a:rPr lang="de-DE"/>
              <a:t>Mastertextformat bearbeiten</a:t>
            </a:r>
            <a:endParaRPr/>
          </a:p>
        </p:txBody>
      </p:sp>
      <p:sp>
        <p:nvSpPr>
          <p:cNvPr id="7" name="Datumsplatzhalter 3"/>
          <p:cNvSpPr>
            <a:spLocks noGrp="1"/>
          </p:cNvSpPr>
          <p:nvPr>
            <p:ph type="dt" sz="half" idx="10"/>
          </p:nvPr>
        </p:nvSpPr>
        <p:spPr bwMode="auto"/>
        <p:txBody>
          <a:bodyPr/>
          <a:lstStyle>
            <a:lvl1pPr>
              <a:defRPr>
                <a:solidFill>
                  <a:schemeClr val="bg1"/>
                </a:solidFill>
                <a:latin typeface="Arial"/>
                <a:cs typeface="Arial"/>
              </a:defRPr>
            </a:lvl1pPr>
          </a:lstStyle>
          <a:p>
            <a:pPr>
              <a:defRPr/>
            </a:pPr>
            <a:fld id="{86701686-F228-45BD-81B8-CD9B94835B59}" type="datetime1">
              <a:t>03.10.21</a:t>
            </a:fld>
            <a:endParaRPr lang="de-DE"/>
          </a:p>
        </p:txBody>
      </p:sp>
      <p:sp>
        <p:nvSpPr>
          <p:cNvPr id="8" name="Fußzeilenplatzhalter 4"/>
          <p:cNvSpPr>
            <a:spLocks noGrp="1"/>
          </p:cNvSpPr>
          <p:nvPr>
            <p:ph type="ftr" sz="quarter" idx="11"/>
          </p:nvPr>
        </p:nvSpPr>
        <p:spPr bwMode="auto">
          <a:xfrm>
            <a:off x="4165600" y="6356355"/>
            <a:ext cx="3860800" cy="365125"/>
          </a:xfrm>
          <a:prstGeom prst="rect">
            <a:avLst/>
          </a:prstGeom>
        </p:spPr>
        <p:txBody>
          <a:bodyPr/>
          <a:lstStyle>
            <a:lvl1pPr>
              <a:defRPr>
                <a:solidFill>
                  <a:schemeClr val="bg1"/>
                </a:solidFill>
                <a:latin typeface="Arial"/>
                <a:cs typeface="Arial"/>
              </a:defRPr>
            </a:lvl1pPr>
          </a:lstStyle>
          <a:p>
            <a:pPr>
              <a:defRPr/>
            </a:pPr>
            <a:endParaRPr lang="de-DE"/>
          </a:p>
        </p:txBody>
      </p:sp>
      <p:sp>
        <p:nvSpPr>
          <p:cNvPr id="9" name="Foliennummernplatzhalter 5"/>
          <p:cNvSpPr>
            <a:spLocks noGrp="1"/>
          </p:cNvSpPr>
          <p:nvPr>
            <p:ph type="sldNum" sz="quarter" idx="12"/>
          </p:nvPr>
        </p:nvSpPr>
        <p:spPr bwMode="auto"/>
        <p:txBody>
          <a:bodyPr/>
          <a:lstStyle>
            <a:lvl1pPr>
              <a:defRPr>
                <a:solidFill>
                  <a:schemeClr val="bg1"/>
                </a:solidFill>
                <a:latin typeface="Arial"/>
                <a:cs typeface="Arial"/>
              </a:defRPr>
            </a:lvl1pPr>
          </a:lstStyle>
          <a:p>
            <a:pPr>
              <a:defRPr/>
            </a:pPr>
            <a:fld id="{D2D0F67E-9AFF-42EC-92AB-D546B510F228}" type="slidenum">
              <a:t>‹Nr.›</a:t>
            </a:fld>
            <a:endParaRPr lang="de-DE"/>
          </a:p>
        </p:txBody>
      </p:sp>
    </p:spTree>
  </p:cSld>
  <p:clrMapOvr>
    <a:masterClrMapping/>
  </p:clrMapOvr>
  <p:hf/>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jp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4" name="Rechteck 16"/>
          <p:cNvSpPr>
            <a:spLocks noChangeArrowheads="1"/>
          </p:cNvSpPr>
          <p:nvPr/>
        </p:nvSpPr>
        <p:spPr bwMode="auto">
          <a:xfrm>
            <a:off x="0" y="6226503"/>
            <a:ext cx="12192000" cy="628650"/>
          </a:xfrm>
          <a:prstGeom prst="rect">
            <a:avLst/>
          </a:prstGeom>
          <a:solidFill>
            <a:srgbClr val="1687A9"/>
          </a:solidFill>
          <a:ln w="9525">
            <a:noFill/>
            <a:miter lim="800000"/>
            <a:headEnd/>
            <a:tailEnd/>
          </a:ln>
        </p:spPr>
        <p:txBody>
          <a:bodyPr anchor="ctr"/>
          <a:lstStyle>
            <a:defPPr>
              <a:defRPr lang="de-DE"/>
            </a:defPPr>
            <a:lvl1pPr algn="l" defTabSz="457200">
              <a:spcBef>
                <a:spcPts val="0"/>
              </a:spcBef>
              <a:spcAft>
                <a:spcPts val="0"/>
              </a:spcAft>
              <a:defRPr>
                <a:solidFill>
                  <a:schemeClr val="tx1"/>
                </a:solidFill>
                <a:latin typeface="Arial"/>
                <a:ea typeface="ＭＳ Ｐゴシック"/>
                <a:cs typeface="+mn-cs"/>
              </a:defRPr>
            </a:lvl1pPr>
            <a:lvl2pPr marL="457200" algn="l" defTabSz="457200">
              <a:spcBef>
                <a:spcPts val="0"/>
              </a:spcBef>
              <a:spcAft>
                <a:spcPts val="0"/>
              </a:spcAft>
              <a:defRPr>
                <a:solidFill>
                  <a:schemeClr val="tx1"/>
                </a:solidFill>
                <a:latin typeface="Arial"/>
                <a:ea typeface="ＭＳ Ｐゴシック"/>
                <a:cs typeface="+mn-cs"/>
              </a:defRPr>
            </a:lvl2pPr>
            <a:lvl3pPr marL="914400" algn="l" defTabSz="457200">
              <a:spcBef>
                <a:spcPts val="0"/>
              </a:spcBef>
              <a:spcAft>
                <a:spcPts val="0"/>
              </a:spcAft>
              <a:defRPr>
                <a:solidFill>
                  <a:schemeClr val="tx1"/>
                </a:solidFill>
                <a:latin typeface="Arial"/>
                <a:ea typeface="ＭＳ Ｐゴシック"/>
                <a:cs typeface="+mn-cs"/>
              </a:defRPr>
            </a:lvl3pPr>
            <a:lvl4pPr marL="1371600" algn="l" defTabSz="457200">
              <a:spcBef>
                <a:spcPts val="0"/>
              </a:spcBef>
              <a:spcAft>
                <a:spcPts val="0"/>
              </a:spcAft>
              <a:defRPr>
                <a:solidFill>
                  <a:schemeClr val="tx1"/>
                </a:solidFill>
                <a:latin typeface="Arial"/>
                <a:ea typeface="ＭＳ Ｐゴシック"/>
                <a:cs typeface="+mn-cs"/>
              </a:defRPr>
            </a:lvl4pPr>
            <a:lvl5pPr marL="1828800" algn="l" defTabSz="457200">
              <a:spcBef>
                <a:spcPts val="0"/>
              </a:spcBef>
              <a:spcAft>
                <a:spcPts val="0"/>
              </a:spcAft>
              <a:defRPr>
                <a:solidFill>
                  <a:schemeClr val="tx1"/>
                </a:solidFill>
                <a:latin typeface="Arial"/>
                <a:ea typeface="ＭＳ Ｐゴシック"/>
                <a:cs typeface="+mn-cs"/>
              </a:defRPr>
            </a:lvl5pPr>
            <a:lvl6pPr marL="2286000" algn="l" defTabSz="914400">
              <a:defRPr>
                <a:solidFill>
                  <a:schemeClr val="tx1"/>
                </a:solidFill>
                <a:latin typeface="Arial"/>
                <a:ea typeface="ＭＳ Ｐゴシック"/>
                <a:cs typeface="+mn-cs"/>
              </a:defRPr>
            </a:lvl6pPr>
            <a:lvl7pPr marL="2743200" algn="l" defTabSz="914400">
              <a:defRPr>
                <a:solidFill>
                  <a:schemeClr val="tx1"/>
                </a:solidFill>
                <a:latin typeface="Arial"/>
                <a:ea typeface="ＭＳ Ｐゴシック"/>
                <a:cs typeface="+mn-cs"/>
              </a:defRPr>
            </a:lvl7pPr>
            <a:lvl8pPr marL="3200400" algn="l" defTabSz="914400">
              <a:defRPr>
                <a:solidFill>
                  <a:schemeClr val="tx1"/>
                </a:solidFill>
                <a:latin typeface="Arial"/>
                <a:ea typeface="ＭＳ Ｐゴシック"/>
                <a:cs typeface="+mn-cs"/>
              </a:defRPr>
            </a:lvl8pPr>
            <a:lvl9pPr marL="3657600" algn="l" defTabSz="914400">
              <a:defRPr>
                <a:solidFill>
                  <a:schemeClr val="tx1"/>
                </a:solidFill>
                <a:latin typeface="Arial"/>
                <a:ea typeface="ＭＳ Ｐゴシック"/>
                <a:cs typeface="+mn-cs"/>
              </a:defRPr>
            </a:lvl9pPr>
          </a:lstStyle>
          <a:p>
            <a:pPr algn="ctr">
              <a:spcBef>
                <a:spcPts val="0"/>
              </a:spcBef>
              <a:spcAft>
                <a:spcPts val="0"/>
              </a:spcAft>
              <a:defRPr/>
            </a:pPr>
            <a:endParaRPr lang="de-DE" sz="1350">
              <a:solidFill>
                <a:schemeClr val="lt1"/>
              </a:solidFill>
              <a:latin typeface="Bliss 2 Regular"/>
              <a:ea typeface="+mn-ea"/>
            </a:endParaRPr>
          </a:p>
        </p:txBody>
      </p:sp>
      <p:sp>
        <p:nvSpPr>
          <p:cNvPr id="5" name="Textplatzhalter 2"/>
          <p:cNvSpPr>
            <a:spLocks noGrp="1"/>
          </p:cNvSpPr>
          <p:nvPr>
            <p:ph type="body" idx="1"/>
          </p:nvPr>
        </p:nvSpPr>
        <p:spPr bwMode="auto">
          <a:xfrm>
            <a:off x="609600" y="1504338"/>
            <a:ext cx="10972800" cy="4027488"/>
          </a:xfrm>
          <a:prstGeom prst="rect">
            <a:avLst/>
          </a:prstGeom>
          <a:noFill/>
          <a:ln>
            <a:noFill/>
          </a:ln>
        </p:spPr>
        <p:txBody>
          <a:bodyPr vert="horz" wrap="square" lIns="91440" tIns="45720" rIns="91440" bIns="45720" numCol="1" anchor="t" anchorCtr="0" compatLnSpc="1">
            <a:prstTxWarp prst="textNoShape">
              <a:avLst/>
            </a:prstTxWarp>
          </a:bodyPr>
          <a:lstStyle/>
          <a:p>
            <a:pPr lvl="0">
              <a:defRPr/>
            </a:pPr>
            <a:r>
              <a:rPr lang="en-US"/>
              <a:t>Mastertextformat bearbeiten</a:t>
            </a:r>
          </a:p>
          <a:p>
            <a:pPr lvl="1">
              <a:defRPr/>
            </a:pPr>
            <a:r>
              <a:rPr lang="en-US"/>
              <a:t>Zweite Ebene</a:t>
            </a:r>
          </a:p>
          <a:p>
            <a:pPr lvl="2">
              <a:defRPr/>
            </a:pPr>
            <a:r>
              <a:rPr lang="en-US"/>
              <a:t>Dritte Ebene</a:t>
            </a:r>
          </a:p>
          <a:p>
            <a:pPr lvl="3">
              <a:defRPr/>
            </a:pPr>
            <a:r>
              <a:rPr lang="en-US"/>
              <a:t>Vierte Ebene</a:t>
            </a:r>
          </a:p>
          <a:p>
            <a:pPr lvl="4">
              <a:defRPr/>
            </a:pPr>
            <a:r>
              <a:rPr lang="en-US"/>
              <a:t>Fünfte Ebene</a:t>
            </a:r>
            <a:endParaRPr lang="de-DE"/>
          </a:p>
        </p:txBody>
      </p:sp>
      <p:sp>
        <p:nvSpPr>
          <p:cNvPr id="6" name="Datumsplatzhalter 3"/>
          <p:cNvSpPr>
            <a:spLocks noGrp="1"/>
          </p:cNvSpPr>
          <p:nvPr>
            <p:ph type="dt" sz="half" idx="2"/>
          </p:nvPr>
        </p:nvSpPr>
        <p:spPr bwMode="auto">
          <a:xfrm>
            <a:off x="609601" y="6356354"/>
            <a:ext cx="3771900" cy="355600"/>
          </a:xfrm>
          <a:prstGeom prst="rect">
            <a:avLst/>
          </a:prstGeom>
        </p:spPr>
        <p:txBody>
          <a:bodyPr vert="horz" wrap="square" lIns="91440" tIns="45720" rIns="91440" bIns="45720" numCol="1" anchor="ctr" anchorCtr="0" compatLnSpc="1">
            <a:prstTxWarp prst="textNoShape">
              <a:avLst/>
            </a:prstTxWarp>
          </a:bodyPr>
          <a:lstStyle>
            <a:lvl1pPr>
              <a:defRPr sz="1400">
                <a:solidFill>
                  <a:srgbClr val="898989"/>
                </a:solidFill>
                <a:latin typeface="Calibri"/>
                <a:ea typeface="ＭＳ Ｐゴシック"/>
              </a:defRPr>
            </a:lvl1pPr>
          </a:lstStyle>
          <a:p>
            <a:pPr>
              <a:defRPr/>
            </a:pPr>
            <a:r>
              <a:rPr lang="de-DE"/>
              <a:t>20</a:t>
            </a:r>
          </a:p>
        </p:txBody>
      </p:sp>
      <p:sp>
        <p:nvSpPr>
          <p:cNvPr id="7" name="Foliennummernplatzhalter 5"/>
          <p:cNvSpPr>
            <a:spLocks noGrp="1"/>
          </p:cNvSpPr>
          <p:nvPr>
            <p:ph type="sldNum" sz="quarter" idx="4"/>
          </p:nvPr>
        </p:nvSpPr>
        <p:spPr bwMode="auto">
          <a:xfrm>
            <a:off x="8737600" y="6356355"/>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400">
                <a:solidFill>
                  <a:srgbClr val="898989"/>
                </a:solidFill>
                <a:latin typeface="Calibri"/>
                <a:ea typeface="ＭＳ Ｐゴシック"/>
              </a:defRPr>
            </a:lvl1pPr>
          </a:lstStyle>
          <a:p>
            <a:pPr>
              <a:defRPr/>
            </a:pPr>
            <a:fld id="{DE38A5E6-7FC8-494B-899B-E9FE1011B748}" type="slidenum">
              <a:t>‹Nr.›</a:t>
            </a:fld>
            <a:endParaRPr lang="de-DE"/>
          </a:p>
        </p:txBody>
      </p:sp>
      <p:cxnSp>
        <p:nvCxnSpPr>
          <p:cNvPr id="8" name="Gerade Verbindung 10"/>
          <p:cNvCxnSpPr>
            <a:cxnSpLocks/>
          </p:cNvCxnSpPr>
          <p:nvPr/>
        </p:nvCxnSpPr>
        <p:spPr bwMode="auto">
          <a:xfrm>
            <a:off x="0" y="984250"/>
            <a:ext cx="12192000" cy="1587"/>
          </a:xfrm>
          <a:prstGeom prst="line">
            <a:avLst/>
          </a:prstGeom>
          <a:ln w="38100" cap="flat" cmpd="sng" algn="ctr">
            <a:solidFill>
              <a:srgbClr val="1B8AA9"/>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 name="Datumsplatzhalter 3"/>
          <p:cNvSpPr>
            <a:spLocks/>
          </p:cNvSpPr>
          <p:nvPr/>
        </p:nvSpPr>
        <p:spPr bwMode="auto">
          <a:xfrm>
            <a:off x="586319" y="6346830"/>
            <a:ext cx="4198483" cy="381043"/>
          </a:xfrm>
          <a:prstGeom prst="rect">
            <a:avLst/>
          </a:prstGeom>
        </p:spPr>
        <p:txBody>
          <a:bodyPr anchor="ctr"/>
          <a:lstStyle>
            <a:defPPr>
              <a:defRPr lang="de-DE"/>
            </a:defPPr>
            <a:lvl1pPr algn="l">
              <a:spcBef>
                <a:spcPts val="0"/>
              </a:spcBef>
              <a:spcAft>
                <a:spcPts val="0"/>
              </a:spcAft>
              <a:defRPr sz="2000">
                <a:solidFill>
                  <a:schemeClr val="bg1"/>
                </a:solidFill>
                <a:latin typeface="Arial"/>
                <a:ea typeface="+mn-ea"/>
                <a:cs typeface="Arial"/>
              </a:defRPr>
            </a:lvl1pPr>
            <a:lvl2pPr marL="457200" algn="l">
              <a:spcBef>
                <a:spcPts val="0"/>
              </a:spcBef>
              <a:spcAft>
                <a:spcPts val="0"/>
              </a:spcAft>
              <a:defRPr sz="2000">
                <a:solidFill>
                  <a:schemeClr val="tx1"/>
                </a:solidFill>
                <a:latin typeface="Helvetica"/>
                <a:ea typeface="+mn-ea"/>
                <a:cs typeface="+mn-cs"/>
              </a:defRPr>
            </a:lvl2pPr>
            <a:lvl3pPr marL="914400" algn="l">
              <a:spcBef>
                <a:spcPts val="0"/>
              </a:spcBef>
              <a:spcAft>
                <a:spcPts val="0"/>
              </a:spcAft>
              <a:defRPr sz="2000">
                <a:solidFill>
                  <a:schemeClr val="tx1"/>
                </a:solidFill>
                <a:latin typeface="Helvetica"/>
                <a:ea typeface="+mn-ea"/>
                <a:cs typeface="+mn-cs"/>
              </a:defRPr>
            </a:lvl3pPr>
            <a:lvl4pPr marL="1371600" algn="l">
              <a:spcBef>
                <a:spcPts val="0"/>
              </a:spcBef>
              <a:spcAft>
                <a:spcPts val="0"/>
              </a:spcAft>
              <a:defRPr sz="2000">
                <a:solidFill>
                  <a:schemeClr val="tx1"/>
                </a:solidFill>
                <a:latin typeface="Helvetica"/>
                <a:ea typeface="+mn-ea"/>
                <a:cs typeface="+mn-cs"/>
              </a:defRPr>
            </a:lvl4pPr>
            <a:lvl5pPr marL="1828800" algn="l">
              <a:spcBef>
                <a:spcPts val="0"/>
              </a:spcBef>
              <a:spcAft>
                <a:spcPts val="0"/>
              </a:spcAft>
              <a:defRPr sz="2000">
                <a:solidFill>
                  <a:schemeClr val="tx1"/>
                </a:solidFill>
                <a:latin typeface="Helvetica"/>
                <a:ea typeface="+mn-ea"/>
                <a:cs typeface="+mn-cs"/>
              </a:defRPr>
            </a:lvl5pPr>
            <a:lvl6pPr marL="2286000" algn="l" defTabSz="914400">
              <a:defRPr sz="2000">
                <a:solidFill>
                  <a:schemeClr val="tx1"/>
                </a:solidFill>
                <a:latin typeface="Helvetica"/>
                <a:ea typeface="+mn-ea"/>
                <a:cs typeface="+mn-cs"/>
              </a:defRPr>
            </a:lvl6pPr>
            <a:lvl7pPr marL="2743200" algn="l" defTabSz="914400">
              <a:defRPr sz="2000">
                <a:solidFill>
                  <a:schemeClr val="tx1"/>
                </a:solidFill>
                <a:latin typeface="Helvetica"/>
                <a:ea typeface="+mn-ea"/>
                <a:cs typeface="+mn-cs"/>
              </a:defRPr>
            </a:lvl7pPr>
            <a:lvl8pPr marL="3200400" algn="l" defTabSz="914400">
              <a:defRPr sz="2000">
                <a:solidFill>
                  <a:schemeClr val="tx1"/>
                </a:solidFill>
                <a:latin typeface="Helvetica"/>
                <a:ea typeface="+mn-ea"/>
                <a:cs typeface="+mn-cs"/>
              </a:defRPr>
            </a:lvl8pPr>
            <a:lvl9pPr marL="3657600" algn="l" defTabSz="914400">
              <a:defRPr sz="2000">
                <a:solidFill>
                  <a:schemeClr val="tx1"/>
                </a:solidFill>
                <a:latin typeface="Helvetica"/>
                <a:ea typeface="+mn-ea"/>
                <a:cs typeface="+mn-cs"/>
              </a:defRPr>
            </a:lvl9pPr>
          </a:lstStyle>
          <a:p>
            <a:pPr>
              <a:defRPr/>
            </a:pPr>
            <a:r>
              <a:rPr lang="de-DE" sz="1400" dirty="0">
                <a:latin typeface="Bliss 2 Regular"/>
              </a:rPr>
              <a:t>ESE</a:t>
            </a:r>
          </a:p>
        </p:txBody>
      </p:sp>
      <p:sp>
        <p:nvSpPr>
          <p:cNvPr id="10" name="Foliennummernplatzhalter 5"/>
          <p:cNvSpPr>
            <a:spLocks/>
          </p:cNvSpPr>
          <p:nvPr/>
        </p:nvSpPr>
        <p:spPr bwMode="auto">
          <a:xfrm>
            <a:off x="8714317" y="6346830"/>
            <a:ext cx="2844800" cy="365125"/>
          </a:xfrm>
          <a:prstGeom prst="rect">
            <a:avLst/>
          </a:prstGeom>
        </p:spPr>
        <p:txBody>
          <a:bodyPr anchor="ctr"/>
          <a:lstStyle>
            <a:defPPr>
              <a:defRPr lang="de-DE"/>
            </a:defPPr>
            <a:lvl1pPr algn="l">
              <a:spcBef>
                <a:spcPts val="0"/>
              </a:spcBef>
              <a:spcAft>
                <a:spcPts val="0"/>
              </a:spcAft>
              <a:defRPr sz="2000">
                <a:solidFill>
                  <a:schemeClr val="bg1"/>
                </a:solidFill>
                <a:latin typeface="Arial"/>
                <a:ea typeface="+mn-ea"/>
                <a:cs typeface="Arial"/>
              </a:defRPr>
            </a:lvl1pPr>
            <a:lvl2pPr marL="457200" algn="l">
              <a:spcBef>
                <a:spcPts val="0"/>
              </a:spcBef>
              <a:spcAft>
                <a:spcPts val="0"/>
              </a:spcAft>
              <a:defRPr sz="2000">
                <a:solidFill>
                  <a:schemeClr val="tx1"/>
                </a:solidFill>
                <a:latin typeface="Helvetica"/>
                <a:ea typeface="+mn-ea"/>
                <a:cs typeface="+mn-cs"/>
              </a:defRPr>
            </a:lvl2pPr>
            <a:lvl3pPr marL="914400" algn="l">
              <a:spcBef>
                <a:spcPts val="0"/>
              </a:spcBef>
              <a:spcAft>
                <a:spcPts val="0"/>
              </a:spcAft>
              <a:defRPr sz="2000">
                <a:solidFill>
                  <a:schemeClr val="tx1"/>
                </a:solidFill>
                <a:latin typeface="Helvetica"/>
                <a:ea typeface="+mn-ea"/>
                <a:cs typeface="+mn-cs"/>
              </a:defRPr>
            </a:lvl3pPr>
            <a:lvl4pPr marL="1371600" algn="l">
              <a:spcBef>
                <a:spcPts val="0"/>
              </a:spcBef>
              <a:spcAft>
                <a:spcPts val="0"/>
              </a:spcAft>
              <a:defRPr sz="2000">
                <a:solidFill>
                  <a:schemeClr val="tx1"/>
                </a:solidFill>
                <a:latin typeface="Helvetica"/>
                <a:ea typeface="+mn-ea"/>
                <a:cs typeface="+mn-cs"/>
              </a:defRPr>
            </a:lvl4pPr>
            <a:lvl5pPr marL="1828800" algn="l">
              <a:spcBef>
                <a:spcPts val="0"/>
              </a:spcBef>
              <a:spcAft>
                <a:spcPts val="0"/>
              </a:spcAft>
              <a:defRPr sz="2000">
                <a:solidFill>
                  <a:schemeClr val="tx1"/>
                </a:solidFill>
                <a:latin typeface="Helvetica"/>
                <a:ea typeface="+mn-ea"/>
                <a:cs typeface="+mn-cs"/>
              </a:defRPr>
            </a:lvl5pPr>
            <a:lvl6pPr marL="2286000" algn="l" defTabSz="914400">
              <a:defRPr sz="2000">
                <a:solidFill>
                  <a:schemeClr val="tx1"/>
                </a:solidFill>
                <a:latin typeface="Helvetica"/>
                <a:ea typeface="+mn-ea"/>
                <a:cs typeface="+mn-cs"/>
              </a:defRPr>
            </a:lvl6pPr>
            <a:lvl7pPr marL="2743200" algn="l" defTabSz="914400">
              <a:defRPr sz="2000">
                <a:solidFill>
                  <a:schemeClr val="tx1"/>
                </a:solidFill>
                <a:latin typeface="Helvetica"/>
                <a:ea typeface="+mn-ea"/>
                <a:cs typeface="+mn-cs"/>
              </a:defRPr>
            </a:lvl7pPr>
            <a:lvl8pPr marL="3200400" algn="l" defTabSz="914400">
              <a:defRPr sz="2000">
                <a:solidFill>
                  <a:schemeClr val="tx1"/>
                </a:solidFill>
                <a:latin typeface="Helvetica"/>
                <a:ea typeface="+mn-ea"/>
                <a:cs typeface="+mn-cs"/>
              </a:defRPr>
            </a:lvl8pPr>
            <a:lvl9pPr marL="3657600" algn="l" defTabSz="914400">
              <a:defRPr sz="2000">
                <a:solidFill>
                  <a:schemeClr val="tx1"/>
                </a:solidFill>
                <a:latin typeface="Helvetica"/>
                <a:ea typeface="+mn-ea"/>
                <a:cs typeface="+mn-cs"/>
              </a:defRPr>
            </a:lvl9pPr>
          </a:lstStyle>
          <a:p>
            <a:pPr algn="r">
              <a:defRPr/>
            </a:pPr>
            <a:fld id="{1C0D3D36-4812-4493-97C0-31D881F2ECD5}" type="slidenum">
              <a:t>‹Nr.›</a:t>
            </a:fld>
            <a:endParaRPr lang="de-DE" sz="1400">
              <a:latin typeface="Bliss 2 Regular"/>
            </a:endParaRPr>
          </a:p>
        </p:txBody>
      </p:sp>
      <p:sp>
        <p:nvSpPr>
          <p:cNvPr id="11" name="Titelplatzhalter 1"/>
          <p:cNvSpPr>
            <a:spLocks noGrp="1"/>
          </p:cNvSpPr>
          <p:nvPr>
            <p:ph type="title"/>
          </p:nvPr>
        </p:nvSpPr>
        <p:spPr bwMode="auto">
          <a:xfrm>
            <a:off x="609600" y="1065364"/>
            <a:ext cx="10972800" cy="433388"/>
          </a:xfrm>
          <a:prstGeom prst="rect">
            <a:avLst/>
          </a:prstGeom>
        </p:spPr>
        <p:txBody>
          <a:bodyPr vert="horz" lIns="91440" tIns="45720" rIns="91440" bIns="45720" rtlCol="0" anchor="ctr">
            <a:noAutofit/>
          </a:bodyPr>
          <a:lstStyle/>
          <a:p>
            <a:pPr>
              <a:defRPr/>
            </a:pPr>
            <a:r>
              <a:rPr lang="de-DE"/>
              <a:t>Titelmasterformat durch Klicken bearbeiten</a:t>
            </a:r>
            <a:endParaRPr/>
          </a:p>
        </p:txBody>
      </p:sp>
      <p:pic>
        <p:nvPicPr>
          <p:cNvPr id="12" name="Grafik 6"/>
          <p:cNvPicPr>
            <a:picLocks noChangeAspect="1"/>
          </p:cNvPicPr>
          <p:nvPr/>
        </p:nvPicPr>
        <p:blipFill>
          <a:blip r:embed="rId26"/>
          <a:stretch/>
        </p:blipFill>
        <p:spPr bwMode="auto">
          <a:xfrm>
            <a:off x="284147" y="119925"/>
            <a:ext cx="3049605" cy="762401"/>
          </a:xfrm>
          <a:prstGeom prst="rect">
            <a:avLst/>
          </a:prstGeom>
        </p:spPr>
      </p:pic>
      <p:pic>
        <p:nvPicPr>
          <p:cNvPr id="13" name="Bild 15" descr="logo_uni_si_rgb.jpg"/>
          <p:cNvPicPr>
            <a:picLocks noChangeAspect="1"/>
          </p:cNvPicPr>
          <p:nvPr/>
        </p:nvPicPr>
        <p:blipFill>
          <a:blip r:embed="rId27"/>
          <a:stretch/>
        </p:blipFill>
        <p:spPr bwMode="auto">
          <a:xfrm>
            <a:off x="10066339" y="227192"/>
            <a:ext cx="1687512" cy="490834"/>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Lst>
  <p:hf/>
  <p:txStyles>
    <p:titleStyle>
      <a:lvl1pPr algn="l" defTabSz="257175">
        <a:spcBef>
          <a:spcPts val="0"/>
        </a:spcBef>
        <a:spcAft>
          <a:spcPts val="0"/>
        </a:spcAft>
        <a:defRPr sz="2800">
          <a:solidFill>
            <a:schemeClr val="tx1"/>
          </a:solidFill>
          <a:latin typeface="Trebuchet MS"/>
          <a:ea typeface="ＭＳ Ｐゴシック"/>
          <a:cs typeface="Trebuchet MS"/>
        </a:defRPr>
      </a:lvl1pPr>
      <a:lvl2pPr algn="ctr" defTabSz="257175">
        <a:spcBef>
          <a:spcPts val="0"/>
        </a:spcBef>
        <a:spcAft>
          <a:spcPts val="0"/>
        </a:spcAft>
        <a:defRPr sz="2500">
          <a:solidFill>
            <a:schemeClr val="tx1"/>
          </a:solidFill>
          <a:latin typeface="Calibri"/>
          <a:ea typeface="ＭＳ Ｐゴシック"/>
          <a:cs typeface="ＭＳ Ｐゴシック"/>
        </a:defRPr>
      </a:lvl2pPr>
      <a:lvl3pPr algn="ctr" defTabSz="257175">
        <a:spcBef>
          <a:spcPts val="0"/>
        </a:spcBef>
        <a:spcAft>
          <a:spcPts val="0"/>
        </a:spcAft>
        <a:defRPr sz="2500">
          <a:solidFill>
            <a:schemeClr val="tx1"/>
          </a:solidFill>
          <a:latin typeface="Calibri"/>
          <a:ea typeface="ＭＳ Ｐゴシック"/>
          <a:cs typeface="ＭＳ Ｐゴシック"/>
        </a:defRPr>
      </a:lvl3pPr>
      <a:lvl4pPr algn="ctr" defTabSz="257175">
        <a:spcBef>
          <a:spcPts val="0"/>
        </a:spcBef>
        <a:spcAft>
          <a:spcPts val="0"/>
        </a:spcAft>
        <a:defRPr sz="2500">
          <a:solidFill>
            <a:schemeClr val="tx1"/>
          </a:solidFill>
          <a:latin typeface="Calibri"/>
          <a:ea typeface="ＭＳ Ｐゴシック"/>
          <a:cs typeface="ＭＳ Ｐゴシック"/>
        </a:defRPr>
      </a:lvl4pPr>
      <a:lvl5pPr algn="ctr" defTabSz="257175">
        <a:spcBef>
          <a:spcPts val="0"/>
        </a:spcBef>
        <a:spcAft>
          <a:spcPts val="0"/>
        </a:spcAft>
        <a:defRPr sz="2500">
          <a:solidFill>
            <a:schemeClr val="tx1"/>
          </a:solidFill>
          <a:latin typeface="Calibri"/>
          <a:ea typeface="ＭＳ Ｐゴシック"/>
          <a:cs typeface="ＭＳ Ｐゴシック"/>
        </a:defRPr>
      </a:lvl5pPr>
      <a:lvl6pPr marL="257175" algn="ctr" defTabSz="257175">
        <a:spcBef>
          <a:spcPts val="0"/>
        </a:spcBef>
        <a:spcAft>
          <a:spcPts val="0"/>
        </a:spcAft>
        <a:defRPr sz="2500">
          <a:solidFill>
            <a:schemeClr val="tx1"/>
          </a:solidFill>
          <a:latin typeface="Calibri"/>
          <a:ea typeface="ＭＳ Ｐゴシック"/>
          <a:cs typeface="ＭＳ Ｐゴシック"/>
        </a:defRPr>
      </a:lvl6pPr>
      <a:lvl7pPr marL="514350" algn="ctr" defTabSz="257175">
        <a:spcBef>
          <a:spcPts val="0"/>
        </a:spcBef>
        <a:spcAft>
          <a:spcPts val="0"/>
        </a:spcAft>
        <a:defRPr sz="2500">
          <a:solidFill>
            <a:schemeClr val="tx1"/>
          </a:solidFill>
          <a:latin typeface="Calibri"/>
          <a:ea typeface="ＭＳ Ｐゴシック"/>
          <a:cs typeface="ＭＳ Ｐゴシック"/>
        </a:defRPr>
      </a:lvl7pPr>
      <a:lvl8pPr marL="771525" algn="ctr" defTabSz="257175">
        <a:spcBef>
          <a:spcPts val="0"/>
        </a:spcBef>
        <a:spcAft>
          <a:spcPts val="0"/>
        </a:spcAft>
        <a:defRPr sz="2500">
          <a:solidFill>
            <a:schemeClr val="tx1"/>
          </a:solidFill>
          <a:latin typeface="Calibri"/>
          <a:ea typeface="ＭＳ Ｐゴシック"/>
          <a:cs typeface="ＭＳ Ｐゴシック"/>
        </a:defRPr>
      </a:lvl8pPr>
      <a:lvl9pPr marL="1028700" algn="ctr" defTabSz="257175">
        <a:spcBef>
          <a:spcPts val="0"/>
        </a:spcBef>
        <a:spcAft>
          <a:spcPts val="0"/>
        </a:spcAft>
        <a:defRPr sz="2500">
          <a:solidFill>
            <a:schemeClr val="tx1"/>
          </a:solidFill>
          <a:latin typeface="Calibri"/>
          <a:ea typeface="ＭＳ Ｐゴシック"/>
          <a:cs typeface="ＭＳ Ｐゴシック"/>
        </a:defRPr>
      </a:lvl9pPr>
    </p:titleStyle>
    <p:bodyStyle>
      <a:lvl1pPr marL="192881" indent="-192881" algn="l" defTabSz="257175">
        <a:spcBef>
          <a:spcPts val="0"/>
        </a:spcBef>
        <a:spcAft>
          <a:spcPts val="0"/>
        </a:spcAft>
        <a:buFont typeface="Arial"/>
        <a:buChar char="•"/>
        <a:defRPr sz="2400">
          <a:solidFill>
            <a:schemeClr val="tx1"/>
          </a:solidFill>
          <a:latin typeface="Trebuchet MS"/>
          <a:ea typeface="ＭＳ Ｐゴシック"/>
          <a:cs typeface="Trebuchet MS"/>
        </a:defRPr>
      </a:lvl1pPr>
      <a:lvl2pPr marL="417910" indent="-160735" algn="l" defTabSz="257175">
        <a:spcBef>
          <a:spcPts val="0"/>
        </a:spcBef>
        <a:spcAft>
          <a:spcPts val="0"/>
        </a:spcAft>
        <a:buFont typeface="Arial"/>
        <a:buChar char="–"/>
        <a:defRPr sz="2000">
          <a:solidFill>
            <a:schemeClr val="tx1"/>
          </a:solidFill>
          <a:latin typeface="Trebuchet MS"/>
          <a:ea typeface="ＭＳ Ｐゴシック"/>
          <a:cs typeface="+mn-cs"/>
        </a:defRPr>
      </a:lvl2pPr>
      <a:lvl3pPr marL="642938" indent="-128587" algn="l" defTabSz="257175">
        <a:spcBef>
          <a:spcPts val="0"/>
        </a:spcBef>
        <a:spcAft>
          <a:spcPts val="0"/>
        </a:spcAft>
        <a:buFont typeface="Arial"/>
        <a:buChar char="•"/>
        <a:defRPr sz="1800">
          <a:solidFill>
            <a:schemeClr val="tx1"/>
          </a:solidFill>
          <a:latin typeface="Trebuchet MS"/>
          <a:ea typeface="ＭＳ Ｐゴシック"/>
          <a:cs typeface="+mn-cs"/>
        </a:defRPr>
      </a:lvl3pPr>
      <a:lvl4pPr marL="900113" indent="-128587" algn="l" defTabSz="257175">
        <a:spcBef>
          <a:spcPts val="0"/>
        </a:spcBef>
        <a:spcAft>
          <a:spcPts val="0"/>
        </a:spcAft>
        <a:buFont typeface="Arial"/>
        <a:buChar char="–"/>
        <a:defRPr sz="1600">
          <a:solidFill>
            <a:schemeClr val="tx1"/>
          </a:solidFill>
          <a:latin typeface="Trebuchet MS"/>
          <a:ea typeface="ＭＳ Ｐゴシック"/>
          <a:cs typeface="+mn-cs"/>
        </a:defRPr>
      </a:lvl4pPr>
      <a:lvl5pPr marL="1157288" indent="-128587" algn="l" defTabSz="257175">
        <a:spcBef>
          <a:spcPts val="0"/>
        </a:spcBef>
        <a:spcAft>
          <a:spcPts val="0"/>
        </a:spcAft>
        <a:buFont typeface="Arial"/>
        <a:buChar char="»"/>
        <a:defRPr sz="1600">
          <a:solidFill>
            <a:schemeClr val="tx1"/>
          </a:solidFill>
          <a:latin typeface="Trebuchet MS"/>
          <a:ea typeface="ＭＳ Ｐゴシック"/>
          <a:cs typeface="+mn-cs"/>
        </a:defRPr>
      </a:lvl5pPr>
      <a:lvl6pPr marL="1414462" indent="-128587" algn="l" defTabSz="257175">
        <a:spcBef>
          <a:spcPts val="0"/>
        </a:spcBef>
        <a:buFont typeface="Arial"/>
        <a:buChar char="•"/>
        <a:defRPr sz="1150">
          <a:solidFill>
            <a:schemeClr val="tx1"/>
          </a:solidFill>
          <a:latin typeface="+mn-lt"/>
          <a:ea typeface="+mn-ea"/>
          <a:cs typeface="+mn-cs"/>
        </a:defRPr>
      </a:lvl6pPr>
      <a:lvl7pPr marL="1671638" indent="-128587" algn="l" defTabSz="257175">
        <a:spcBef>
          <a:spcPts val="0"/>
        </a:spcBef>
        <a:buFont typeface="Arial"/>
        <a:buChar char="•"/>
        <a:defRPr sz="1150">
          <a:solidFill>
            <a:schemeClr val="tx1"/>
          </a:solidFill>
          <a:latin typeface="+mn-lt"/>
          <a:ea typeface="+mn-ea"/>
          <a:cs typeface="+mn-cs"/>
        </a:defRPr>
      </a:lvl7pPr>
      <a:lvl8pPr marL="1928813" indent="-128587" algn="l" defTabSz="257175">
        <a:spcBef>
          <a:spcPts val="0"/>
        </a:spcBef>
        <a:buFont typeface="Arial"/>
        <a:buChar char="•"/>
        <a:defRPr sz="1150">
          <a:solidFill>
            <a:schemeClr val="tx1"/>
          </a:solidFill>
          <a:latin typeface="+mn-lt"/>
          <a:ea typeface="+mn-ea"/>
          <a:cs typeface="+mn-cs"/>
        </a:defRPr>
      </a:lvl8pPr>
      <a:lvl9pPr marL="2185988" indent="-128587" algn="l" defTabSz="257175">
        <a:spcBef>
          <a:spcPts val="0"/>
        </a:spcBef>
        <a:buFont typeface="Arial"/>
        <a:buChar char="•"/>
        <a:defRPr sz="1150">
          <a:solidFill>
            <a:schemeClr val="tx1"/>
          </a:solidFill>
          <a:latin typeface="+mn-lt"/>
          <a:ea typeface="+mn-ea"/>
          <a:cs typeface="+mn-cs"/>
        </a:defRPr>
      </a:lvl9pPr>
    </p:bodyStyle>
    <p:otherStyle>
      <a:defPPr>
        <a:defRPr lang="de-DE"/>
      </a:defPPr>
      <a:lvl1pPr marL="0" algn="l" defTabSz="257175">
        <a:defRPr sz="1000">
          <a:solidFill>
            <a:schemeClr val="tx1"/>
          </a:solidFill>
          <a:latin typeface="+mn-lt"/>
          <a:ea typeface="+mn-ea"/>
          <a:cs typeface="+mn-cs"/>
        </a:defRPr>
      </a:lvl1pPr>
      <a:lvl2pPr marL="257175" algn="l" defTabSz="257175">
        <a:defRPr sz="1000">
          <a:solidFill>
            <a:schemeClr val="tx1"/>
          </a:solidFill>
          <a:latin typeface="+mn-lt"/>
          <a:ea typeface="+mn-ea"/>
          <a:cs typeface="+mn-cs"/>
        </a:defRPr>
      </a:lvl2pPr>
      <a:lvl3pPr marL="514350" algn="l" defTabSz="257175">
        <a:defRPr sz="1000">
          <a:solidFill>
            <a:schemeClr val="tx1"/>
          </a:solidFill>
          <a:latin typeface="+mn-lt"/>
          <a:ea typeface="+mn-ea"/>
          <a:cs typeface="+mn-cs"/>
        </a:defRPr>
      </a:lvl3pPr>
      <a:lvl4pPr marL="771525" algn="l" defTabSz="257175">
        <a:defRPr sz="1000">
          <a:solidFill>
            <a:schemeClr val="tx1"/>
          </a:solidFill>
          <a:latin typeface="+mn-lt"/>
          <a:ea typeface="+mn-ea"/>
          <a:cs typeface="+mn-cs"/>
        </a:defRPr>
      </a:lvl4pPr>
      <a:lvl5pPr marL="1028700" algn="l" defTabSz="257175">
        <a:defRPr sz="1000">
          <a:solidFill>
            <a:schemeClr val="tx1"/>
          </a:solidFill>
          <a:latin typeface="+mn-lt"/>
          <a:ea typeface="+mn-ea"/>
          <a:cs typeface="+mn-cs"/>
        </a:defRPr>
      </a:lvl5pPr>
      <a:lvl6pPr marL="1285875" algn="l" defTabSz="257175">
        <a:defRPr sz="1000">
          <a:solidFill>
            <a:schemeClr val="tx1"/>
          </a:solidFill>
          <a:latin typeface="+mn-lt"/>
          <a:ea typeface="+mn-ea"/>
          <a:cs typeface="+mn-cs"/>
        </a:defRPr>
      </a:lvl6pPr>
      <a:lvl7pPr marL="1543050" algn="l" defTabSz="257175">
        <a:defRPr sz="1000">
          <a:solidFill>
            <a:schemeClr val="tx1"/>
          </a:solidFill>
          <a:latin typeface="+mn-lt"/>
          <a:ea typeface="+mn-ea"/>
          <a:cs typeface="+mn-cs"/>
        </a:defRPr>
      </a:lvl7pPr>
      <a:lvl8pPr marL="1800225" algn="l" defTabSz="257175">
        <a:defRPr sz="1000">
          <a:solidFill>
            <a:schemeClr val="tx1"/>
          </a:solidFill>
          <a:latin typeface="+mn-lt"/>
          <a:ea typeface="+mn-ea"/>
          <a:cs typeface="+mn-cs"/>
        </a:defRPr>
      </a:lvl8pPr>
      <a:lvl9pPr marL="2057400" algn="l" defTabSz="257175">
        <a:defRPr sz="10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mailto:maxmuster@student.uni-siegen.de" TargetMode="Externa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https://www.uni-siegen.de/lwf/studium/pruefungsamt/?lang=de" TargetMode="External"/><Relationship Id="rId2" Type="http://schemas.openxmlformats.org/officeDocument/2006/relationships/hyperlink" Target="mailto:pa@lwf.uni-siegen.de" TargetMode="External"/><Relationship Id="rId1" Type="http://schemas.openxmlformats.org/officeDocument/2006/relationships/slideLayout" Target="../slideLayouts/slideLayout13.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uni-siegen.de/lwf/studium/pruefungsamt/?lang=de" TargetMode="Externa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lgn="ctr">
              <a:buNone/>
            </a:pPr>
            <a:r>
              <a:rPr lang="de-DE" sz="3200" dirty="0">
                <a:latin typeface="+mj-ea"/>
                <a:ea typeface="+mj-ea"/>
              </a:rPr>
              <a:t>Informationen aus dem Prüfungsamt der Lebenswissenschaftlichen Fakultät</a:t>
            </a:r>
          </a:p>
          <a:p>
            <a:pPr marL="0" indent="0" algn="ctr">
              <a:buNone/>
            </a:pPr>
            <a:endParaRPr lang="de-DE" sz="3200" dirty="0">
              <a:latin typeface="+mj-ea"/>
              <a:ea typeface="+mj-ea"/>
            </a:endParaRPr>
          </a:p>
          <a:p>
            <a:pPr marL="0" indent="0" algn="ctr">
              <a:buNone/>
            </a:pPr>
            <a:endParaRPr lang="de-DE" sz="3200" dirty="0">
              <a:latin typeface="+mj-ea"/>
              <a:ea typeface="+mj-ea"/>
            </a:endParaRPr>
          </a:p>
          <a:p>
            <a:pPr marL="0" indent="0" algn="ctr">
              <a:buNone/>
            </a:pPr>
            <a:r>
              <a:rPr lang="de-DE" sz="2000" dirty="0">
                <a:latin typeface="+mj-ea"/>
                <a:ea typeface="+mj-ea"/>
              </a:rPr>
              <a:t>Erstsemestereinführung </a:t>
            </a:r>
            <a:r>
              <a:rPr lang="de-DE" sz="2000" dirty="0" err="1">
                <a:latin typeface="+mj-ea"/>
                <a:ea typeface="+mj-ea"/>
              </a:rPr>
              <a:t>WiSe</a:t>
            </a:r>
            <a:r>
              <a:rPr lang="de-DE" sz="2000" dirty="0">
                <a:latin typeface="+mj-ea"/>
                <a:ea typeface="+mj-ea"/>
              </a:rPr>
              <a:t> 2021</a:t>
            </a:r>
          </a:p>
        </p:txBody>
      </p:sp>
    </p:spTree>
    <p:extLst>
      <p:ext uri="{BB962C8B-B14F-4D97-AF65-F5344CB8AC3E}">
        <p14:creationId xmlns:p14="http://schemas.microsoft.com/office/powerpoint/2010/main" val="25598448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55301249-E565-BB44-B743-B94E84A8DF65}"/>
              </a:ext>
            </a:extLst>
          </p:cNvPr>
          <p:cNvSpPr>
            <a:spLocks noGrp="1"/>
          </p:cNvSpPr>
          <p:nvPr>
            <p:ph idx="1"/>
          </p:nvPr>
        </p:nvSpPr>
        <p:spPr>
          <a:xfrm>
            <a:off x="609600" y="1772816"/>
            <a:ext cx="10972800" cy="4030672"/>
          </a:xfrm>
        </p:spPr>
        <p:txBody>
          <a:bodyPr/>
          <a:lstStyle/>
          <a:p>
            <a:pPr>
              <a:buFont typeface="Wingdings" pitchFamily="2" charset="2"/>
              <a:buChar char="Ø"/>
            </a:pPr>
            <a:r>
              <a:rPr lang="en-IE" dirty="0" err="1"/>
              <a:t>Rahmenprüfungsordnung</a:t>
            </a:r>
            <a:r>
              <a:rPr lang="en-IE" dirty="0"/>
              <a:t> (RPO) und </a:t>
            </a:r>
            <a:r>
              <a:rPr lang="en-IE" dirty="0" err="1"/>
              <a:t>Fachprüfungsordnung</a:t>
            </a:r>
            <a:r>
              <a:rPr lang="en-IE" dirty="0"/>
              <a:t> (FPO) </a:t>
            </a:r>
            <a:r>
              <a:rPr lang="en-IE" dirty="0" err="1"/>
              <a:t>mit</a:t>
            </a:r>
            <a:r>
              <a:rPr lang="en-IE" dirty="0"/>
              <a:t> </a:t>
            </a:r>
            <a:r>
              <a:rPr lang="en-IE" dirty="0" err="1"/>
              <a:t>Modulbeschreibungen</a:t>
            </a:r>
            <a:endParaRPr lang="en-IE" dirty="0"/>
          </a:p>
          <a:p>
            <a:pPr>
              <a:buFont typeface="Wingdings" pitchFamily="2" charset="2"/>
              <a:buChar char="Ø"/>
            </a:pPr>
            <a:endParaRPr lang="en-IE" dirty="0"/>
          </a:p>
          <a:p>
            <a:pPr>
              <a:buFont typeface="Wingdings" pitchFamily="2" charset="2"/>
              <a:buChar char="Ø"/>
            </a:pPr>
            <a:r>
              <a:rPr lang="en-IE" dirty="0"/>
              <a:t>Homepage des </a:t>
            </a:r>
            <a:r>
              <a:rPr lang="en-IE" dirty="0" err="1"/>
              <a:t>Prüfungsamt</a:t>
            </a:r>
            <a:r>
              <a:rPr lang="en-IE" dirty="0"/>
              <a:t> LWF</a:t>
            </a:r>
          </a:p>
          <a:p>
            <a:pPr>
              <a:buFont typeface="Wingdings" pitchFamily="2" charset="2"/>
              <a:buChar char="Ø"/>
            </a:pPr>
            <a:endParaRPr lang="en-IE" dirty="0"/>
          </a:p>
          <a:p>
            <a:pPr>
              <a:buFont typeface="Wingdings" pitchFamily="2" charset="2"/>
              <a:buChar char="Ø"/>
            </a:pPr>
            <a:r>
              <a:rPr lang="en-IE" dirty="0" err="1"/>
              <a:t>Ggf</a:t>
            </a:r>
            <a:r>
              <a:rPr lang="en-IE" dirty="0"/>
              <a:t>. Homepage von </a:t>
            </a:r>
            <a:r>
              <a:rPr lang="en-IE" dirty="0" err="1"/>
              <a:t>anderen</a:t>
            </a:r>
            <a:r>
              <a:rPr lang="en-IE" dirty="0"/>
              <a:t> Departments/</a:t>
            </a:r>
            <a:r>
              <a:rPr lang="en-IE" dirty="0" err="1"/>
              <a:t>Prüfungsämter</a:t>
            </a:r>
            <a:r>
              <a:rPr lang="en-IE" dirty="0"/>
              <a:t> (</a:t>
            </a:r>
            <a:r>
              <a:rPr lang="en-IE" dirty="0" err="1"/>
              <a:t>bei</a:t>
            </a:r>
            <a:r>
              <a:rPr lang="en-IE" dirty="0"/>
              <a:t> </a:t>
            </a:r>
            <a:r>
              <a:rPr lang="en-IE" dirty="0" err="1"/>
              <a:t>Prüfungen</a:t>
            </a:r>
            <a:r>
              <a:rPr lang="en-IE" dirty="0"/>
              <a:t> </a:t>
            </a:r>
            <a:r>
              <a:rPr lang="en-IE" dirty="0" err="1"/>
              <a:t>aus</a:t>
            </a:r>
            <a:r>
              <a:rPr lang="en-IE" dirty="0"/>
              <a:t> </a:t>
            </a:r>
            <a:r>
              <a:rPr lang="en-IE" dirty="0" err="1"/>
              <a:t>anderen</a:t>
            </a:r>
            <a:r>
              <a:rPr lang="en-IE" dirty="0"/>
              <a:t> Departments/</a:t>
            </a:r>
            <a:r>
              <a:rPr lang="en-IE" dirty="0" err="1"/>
              <a:t>Fakultäten</a:t>
            </a:r>
            <a:endParaRPr lang="en-IE" dirty="0"/>
          </a:p>
          <a:p>
            <a:pPr>
              <a:buFont typeface="Wingdings" pitchFamily="2" charset="2"/>
              <a:buChar char="Ø"/>
            </a:pPr>
            <a:endParaRPr lang="en-IE" dirty="0"/>
          </a:p>
          <a:p>
            <a:pPr>
              <a:buFont typeface="Wingdings" pitchFamily="2" charset="2"/>
              <a:buChar char="Ø"/>
            </a:pPr>
            <a:r>
              <a:rPr lang="en-IE" dirty="0"/>
              <a:t>Homepage der </a:t>
            </a:r>
            <a:r>
              <a:rPr lang="en-IE" dirty="0" err="1"/>
              <a:t>Arbeitsgruppen</a:t>
            </a:r>
            <a:r>
              <a:rPr lang="en-IE" dirty="0"/>
              <a:t> (</a:t>
            </a:r>
            <a:r>
              <a:rPr lang="en-IE" dirty="0" err="1"/>
              <a:t>Professuren</a:t>
            </a:r>
            <a:r>
              <a:rPr lang="en-IE" dirty="0"/>
              <a:t>)</a:t>
            </a:r>
          </a:p>
          <a:p>
            <a:pPr>
              <a:buFont typeface="Wingdings" pitchFamily="2" charset="2"/>
              <a:buChar char="Ø"/>
            </a:pPr>
            <a:endParaRPr lang="en-IE" dirty="0"/>
          </a:p>
          <a:p>
            <a:pPr>
              <a:buFont typeface="Wingdings" pitchFamily="2" charset="2"/>
              <a:buChar char="Ø"/>
            </a:pPr>
            <a:r>
              <a:rPr lang="en-IE" dirty="0"/>
              <a:t>Moodle</a:t>
            </a:r>
          </a:p>
          <a:p>
            <a:pPr>
              <a:buFont typeface="Wingdings" pitchFamily="2" charset="2"/>
              <a:buChar char="Ø"/>
            </a:pPr>
            <a:endParaRPr lang="en-IE" dirty="0"/>
          </a:p>
          <a:p>
            <a:pPr>
              <a:buFont typeface="Wingdings" pitchFamily="2" charset="2"/>
              <a:buChar char="Ø"/>
            </a:pPr>
            <a:r>
              <a:rPr lang="en-IE" dirty="0"/>
              <a:t>Per E-Mail an die </a:t>
            </a:r>
            <a:r>
              <a:rPr lang="en-IE" dirty="0" err="1"/>
              <a:t>studentische</a:t>
            </a:r>
            <a:r>
              <a:rPr lang="en-IE" dirty="0"/>
              <a:t> E-Mail </a:t>
            </a:r>
            <a:r>
              <a:rPr lang="en-IE" dirty="0" err="1"/>
              <a:t>Adresse</a:t>
            </a:r>
            <a:r>
              <a:rPr lang="en-IE" dirty="0"/>
              <a:t> (</a:t>
            </a:r>
            <a:r>
              <a:rPr lang="en-IE" dirty="0">
                <a:hlinkClick r:id="rId2"/>
              </a:rPr>
              <a:t>maxmuster@student.uni-siegen.de</a:t>
            </a:r>
            <a:r>
              <a:rPr lang="en-IE" dirty="0"/>
              <a:t>)</a:t>
            </a:r>
          </a:p>
          <a:p>
            <a:pPr marL="0" indent="0">
              <a:buNone/>
            </a:pPr>
            <a:endParaRPr lang="en-IE" dirty="0"/>
          </a:p>
          <a:p>
            <a:pPr>
              <a:buFont typeface="Wingdings" pitchFamily="2" charset="2"/>
              <a:buChar char="Ø"/>
            </a:pPr>
            <a:r>
              <a:rPr lang="en-IE" dirty="0" err="1">
                <a:solidFill>
                  <a:srgbClr val="FF0000"/>
                </a:solidFill>
              </a:rPr>
              <a:t>Wichtig</a:t>
            </a:r>
            <a:r>
              <a:rPr lang="en-IE" dirty="0">
                <a:solidFill>
                  <a:srgbClr val="FF0000"/>
                </a:solidFill>
              </a:rPr>
              <a:t>: Sie </a:t>
            </a:r>
            <a:r>
              <a:rPr lang="en-IE" dirty="0" err="1">
                <a:solidFill>
                  <a:srgbClr val="FF0000"/>
                </a:solidFill>
              </a:rPr>
              <a:t>sind</a:t>
            </a:r>
            <a:r>
              <a:rPr lang="en-IE" dirty="0">
                <a:solidFill>
                  <a:srgbClr val="FF0000"/>
                </a:solidFill>
              </a:rPr>
              <a:t> </a:t>
            </a:r>
            <a:r>
              <a:rPr lang="en-IE" dirty="0" err="1">
                <a:solidFill>
                  <a:srgbClr val="FF0000"/>
                </a:solidFill>
              </a:rPr>
              <a:t>verpflichtet</a:t>
            </a:r>
            <a:r>
              <a:rPr lang="en-IE" dirty="0">
                <a:solidFill>
                  <a:srgbClr val="FF0000"/>
                </a:solidFill>
              </a:rPr>
              <a:t>, </a:t>
            </a:r>
            <a:r>
              <a:rPr lang="en-IE" dirty="0" err="1">
                <a:solidFill>
                  <a:srgbClr val="FF0000"/>
                </a:solidFill>
              </a:rPr>
              <a:t>sich</a:t>
            </a:r>
            <a:r>
              <a:rPr lang="en-IE" dirty="0">
                <a:solidFill>
                  <a:srgbClr val="FF0000"/>
                </a:solidFill>
              </a:rPr>
              <a:t> </a:t>
            </a:r>
            <a:r>
              <a:rPr lang="en-IE" dirty="0" err="1">
                <a:solidFill>
                  <a:srgbClr val="FF0000"/>
                </a:solidFill>
              </a:rPr>
              <a:t>zu</a:t>
            </a:r>
            <a:r>
              <a:rPr lang="en-IE" dirty="0">
                <a:solidFill>
                  <a:srgbClr val="FF0000"/>
                </a:solidFill>
              </a:rPr>
              <a:t> den </a:t>
            </a:r>
            <a:r>
              <a:rPr lang="en-IE" dirty="0" err="1">
                <a:solidFill>
                  <a:srgbClr val="FF0000"/>
                </a:solidFill>
              </a:rPr>
              <a:t>Vorgaben</a:t>
            </a:r>
            <a:r>
              <a:rPr lang="en-IE" dirty="0">
                <a:solidFill>
                  <a:srgbClr val="FF0000"/>
                </a:solidFill>
              </a:rPr>
              <a:t> </a:t>
            </a:r>
            <a:r>
              <a:rPr lang="en-IE" dirty="0" err="1">
                <a:solidFill>
                  <a:srgbClr val="FF0000"/>
                </a:solidFill>
              </a:rPr>
              <a:t>sowie</a:t>
            </a:r>
            <a:r>
              <a:rPr lang="en-IE" dirty="0">
                <a:solidFill>
                  <a:srgbClr val="FF0000"/>
                </a:solidFill>
              </a:rPr>
              <a:t> der </a:t>
            </a:r>
            <a:r>
              <a:rPr lang="en-IE" dirty="0" err="1">
                <a:solidFill>
                  <a:srgbClr val="FF0000"/>
                </a:solidFill>
              </a:rPr>
              <a:t>Ausführungsbestimmung</a:t>
            </a:r>
            <a:r>
              <a:rPr lang="en-IE" dirty="0">
                <a:solidFill>
                  <a:srgbClr val="FF0000"/>
                </a:solidFill>
              </a:rPr>
              <a:t> und </a:t>
            </a:r>
            <a:r>
              <a:rPr lang="en-IE" dirty="0" err="1">
                <a:solidFill>
                  <a:srgbClr val="FF0000"/>
                </a:solidFill>
              </a:rPr>
              <a:t>Fristen</a:t>
            </a:r>
            <a:r>
              <a:rPr lang="en-IE" dirty="0">
                <a:solidFill>
                  <a:srgbClr val="FF0000"/>
                </a:solidFill>
              </a:rPr>
              <a:t>/</a:t>
            </a:r>
            <a:r>
              <a:rPr lang="en-IE" dirty="0" err="1">
                <a:solidFill>
                  <a:srgbClr val="FF0000"/>
                </a:solidFill>
              </a:rPr>
              <a:t>Termine</a:t>
            </a:r>
            <a:r>
              <a:rPr lang="en-IE" dirty="0">
                <a:solidFill>
                  <a:srgbClr val="FF0000"/>
                </a:solidFill>
              </a:rPr>
              <a:t> </a:t>
            </a:r>
            <a:r>
              <a:rPr lang="en-IE" dirty="0" err="1">
                <a:solidFill>
                  <a:srgbClr val="FF0000"/>
                </a:solidFill>
              </a:rPr>
              <a:t>Ihrer</a:t>
            </a:r>
            <a:r>
              <a:rPr lang="en-IE" dirty="0">
                <a:solidFill>
                  <a:srgbClr val="FF0000"/>
                </a:solidFill>
              </a:rPr>
              <a:t> RPO/FPO </a:t>
            </a:r>
            <a:r>
              <a:rPr lang="en-IE" u="sng" dirty="0" err="1">
                <a:solidFill>
                  <a:srgbClr val="FF0000"/>
                </a:solidFill>
              </a:rPr>
              <a:t>eigenständi</a:t>
            </a:r>
            <a:r>
              <a:rPr lang="en-IE" dirty="0" err="1">
                <a:solidFill>
                  <a:srgbClr val="FF0000"/>
                </a:solidFill>
              </a:rPr>
              <a:t>g</a:t>
            </a:r>
            <a:r>
              <a:rPr lang="en-IE" dirty="0">
                <a:solidFill>
                  <a:srgbClr val="FF0000"/>
                </a:solidFill>
              </a:rPr>
              <a:t> </a:t>
            </a:r>
            <a:r>
              <a:rPr lang="en-IE" u="sng" dirty="0">
                <a:solidFill>
                  <a:srgbClr val="FF0000"/>
                </a:solidFill>
              </a:rPr>
              <a:t>und </a:t>
            </a:r>
            <a:r>
              <a:rPr lang="en-IE" u="sng" dirty="0" err="1">
                <a:solidFill>
                  <a:srgbClr val="FF0000"/>
                </a:solidFill>
              </a:rPr>
              <a:t>laufend</a:t>
            </a:r>
            <a:r>
              <a:rPr lang="en-IE" u="sng" dirty="0">
                <a:solidFill>
                  <a:srgbClr val="FF0000"/>
                </a:solidFill>
              </a:rPr>
              <a:t> </a:t>
            </a:r>
            <a:r>
              <a:rPr lang="en-IE" dirty="0" err="1">
                <a:solidFill>
                  <a:srgbClr val="FF0000"/>
                </a:solidFill>
              </a:rPr>
              <a:t>zu</a:t>
            </a:r>
            <a:r>
              <a:rPr lang="en-IE" dirty="0">
                <a:solidFill>
                  <a:srgbClr val="FF0000"/>
                </a:solidFill>
              </a:rPr>
              <a:t> </a:t>
            </a:r>
            <a:r>
              <a:rPr lang="en-IE" dirty="0" err="1">
                <a:solidFill>
                  <a:srgbClr val="FF0000"/>
                </a:solidFill>
              </a:rPr>
              <a:t>informieren</a:t>
            </a:r>
            <a:r>
              <a:rPr lang="en-IE" dirty="0">
                <a:solidFill>
                  <a:srgbClr val="FF0000"/>
                </a:solidFill>
              </a:rPr>
              <a:t>. Das </a:t>
            </a:r>
            <a:r>
              <a:rPr lang="en-IE" dirty="0" err="1">
                <a:solidFill>
                  <a:srgbClr val="FF0000"/>
                </a:solidFill>
              </a:rPr>
              <a:t>betrifft</a:t>
            </a:r>
            <a:r>
              <a:rPr lang="en-IE" dirty="0">
                <a:solidFill>
                  <a:srgbClr val="FF0000"/>
                </a:solidFill>
              </a:rPr>
              <a:t> </a:t>
            </a:r>
            <a:r>
              <a:rPr lang="en-IE" dirty="0" err="1">
                <a:solidFill>
                  <a:srgbClr val="FF0000"/>
                </a:solidFill>
              </a:rPr>
              <a:t>Ankündigungen</a:t>
            </a:r>
            <a:r>
              <a:rPr lang="en-IE" dirty="0">
                <a:solidFill>
                  <a:srgbClr val="FF0000"/>
                </a:solidFill>
              </a:rPr>
              <a:t> </a:t>
            </a:r>
            <a:r>
              <a:rPr lang="en-IE" dirty="0" err="1">
                <a:solidFill>
                  <a:srgbClr val="FF0000"/>
                </a:solidFill>
              </a:rPr>
              <a:t>vom</a:t>
            </a:r>
            <a:r>
              <a:rPr lang="en-IE" dirty="0">
                <a:solidFill>
                  <a:srgbClr val="FF0000"/>
                </a:solidFill>
              </a:rPr>
              <a:t> </a:t>
            </a:r>
            <a:r>
              <a:rPr lang="en-IE" dirty="0" err="1">
                <a:solidFill>
                  <a:srgbClr val="FF0000"/>
                </a:solidFill>
              </a:rPr>
              <a:t>Prüfungsamt</a:t>
            </a:r>
            <a:r>
              <a:rPr lang="en-IE" dirty="0">
                <a:solidFill>
                  <a:srgbClr val="FF0000"/>
                </a:solidFill>
              </a:rPr>
              <a:t> auf der Homepage </a:t>
            </a:r>
            <a:r>
              <a:rPr lang="en-IE" dirty="0" err="1">
                <a:solidFill>
                  <a:srgbClr val="FF0000"/>
                </a:solidFill>
              </a:rPr>
              <a:t>sowie</a:t>
            </a:r>
            <a:r>
              <a:rPr lang="en-IE" dirty="0">
                <a:solidFill>
                  <a:srgbClr val="FF0000"/>
                </a:solidFill>
              </a:rPr>
              <a:t> per E-Mail!</a:t>
            </a:r>
          </a:p>
        </p:txBody>
      </p:sp>
      <p:sp>
        <p:nvSpPr>
          <p:cNvPr id="3" name="Titel 2">
            <a:extLst>
              <a:ext uri="{FF2B5EF4-FFF2-40B4-BE49-F238E27FC236}">
                <a16:creationId xmlns:a16="http://schemas.microsoft.com/office/drawing/2014/main" id="{D774F2E5-EA44-854F-BBA0-9705A7CCC759}"/>
              </a:ext>
            </a:extLst>
          </p:cNvPr>
          <p:cNvSpPr>
            <a:spLocks noGrp="1"/>
          </p:cNvSpPr>
          <p:nvPr>
            <p:ph type="title"/>
          </p:nvPr>
        </p:nvSpPr>
        <p:spPr/>
        <p:txBody>
          <a:bodyPr/>
          <a:lstStyle/>
          <a:p>
            <a:r>
              <a:rPr lang="en-IE" dirty="0" err="1">
                <a:solidFill>
                  <a:schemeClr val="accent5"/>
                </a:solidFill>
              </a:rPr>
              <a:t>Informationen</a:t>
            </a:r>
            <a:r>
              <a:rPr lang="en-IE" dirty="0">
                <a:solidFill>
                  <a:schemeClr val="accent5"/>
                </a:solidFill>
              </a:rPr>
              <a:t> und </a:t>
            </a:r>
            <a:r>
              <a:rPr lang="en-IE" dirty="0" err="1">
                <a:solidFill>
                  <a:schemeClr val="accent5"/>
                </a:solidFill>
              </a:rPr>
              <a:t>Quellen</a:t>
            </a:r>
            <a:endParaRPr lang="en-IE" dirty="0">
              <a:solidFill>
                <a:schemeClr val="accent5"/>
              </a:solidFill>
            </a:endParaRPr>
          </a:p>
        </p:txBody>
      </p:sp>
    </p:spTree>
    <p:extLst>
      <p:ext uri="{BB962C8B-B14F-4D97-AF65-F5344CB8AC3E}">
        <p14:creationId xmlns:p14="http://schemas.microsoft.com/office/powerpoint/2010/main" val="284703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698DE726-93FE-EB4D-9601-1A21427A5AAE}"/>
              </a:ext>
            </a:extLst>
          </p:cNvPr>
          <p:cNvSpPr>
            <a:spLocks noGrp="1"/>
          </p:cNvSpPr>
          <p:nvPr>
            <p:ph idx="1"/>
          </p:nvPr>
        </p:nvSpPr>
        <p:spPr>
          <a:xfrm>
            <a:off x="609600" y="1124744"/>
            <a:ext cx="10972800" cy="4678744"/>
          </a:xfrm>
        </p:spPr>
        <p:txBody>
          <a:bodyPr/>
          <a:lstStyle/>
          <a:p>
            <a:endParaRPr lang="de-DE" dirty="0"/>
          </a:p>
          <a:p>
            <a:pPr marL="0" indent="0" algn="ctr">
              <a:buNone/>
            </a:pPr>
            <a:r>
              <a:rPr lang="de-DE" sz="2400" dirty="0">
                <a:solidFill>
                  <a:schemeClr val="accent5"/>
                </a:solidFill>
                <a:latin typeface="+mj-ea"/>
                <a:ea typeface="+mj-ea"/>
              </a:rPr>
              <a:t>Ich wünsche Ihnen einen guten Studienstart und freue mich auf eine gute Zusammenarbeit!</a:t>
            </a:r>
          </a:p>
          <a:p>
            <a:pPr marL="0" indent="0" algn="ctr">
              <a:buNone/>
            </a:pPr>
            <a:endParaRPr lang="de-DE" sz="2400" dirty="0">
              <a:solidFill>
                <a:schemeClr val="accent5"/>
              </a:solidFill>
              <a:latin typeface="+mj-ea"/>
              <a:ea typeface="+mj-ea"/>
            </a:endParaRPr>
          </a:p>
          <a:p>
            <a:pPr marL="0" indent="0" algn="ctr">
              <a:buNone/>
            </a:pPr>
            <a:endParaRPr lang="de-DE" sz="1800" dirty="0">
              <a:latin typeface="+mj-ea"/>
              <a:ea typeface="+mj-ea"/>
            </a:endParaRPr>
          </a:p>
          <a:p>
            <a:pPr marL="0" indent="0" algn="ctr">
              <a:buNone/>
            </a:pPr>
            <a:endParaRPr lang="de-DE" sz="1800" dirty="0">
              <a:latin typeface="+mj-ea"/>
              <a:ea typeface="+mj-ea"/>
            </a:endParaRPr>
          </a:p>
          <a:p>
            <a:pPr algn="ctr"/>
            <a:endParaRPr lang="de-DE" sz="1800" dirty="0">
              <a:latin typeface="+mj-ea"/>
              <a:ea typeface="+mj-ea"/>
            </a:endParaRPr>
          </a:p>
          <a:p>
            <a:endParaRPr lang="de-DE" dirty="0"/>
          </a:p>
          <a:p>
            <a:endParaRPr lang="de-DE" dirty="0"/>
          </a:p>
        </p:txBody>
      </p:sp>
      <p:pic>
        <p:nvPicPr>
          <p:cNvPr id="5" name="Grafik 4">
            <a:extLst>
              <a:ext uri="{FF2B5EF4-FFF2-40B4-BE49-F238E27FC236}">
                <a16:creationId xmlns:a16="http://schemas.microsoft.com/office/drawing/2014/main" id="{C75DB460-8B8F-0A46-96EB-E876F21DCE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175786" y="2756926"/>
            <a:ext cx="3840427" cy="2880320"/>
          </a:xfrm>
          <a:prstGeom prst="rect">
            <a:avLst/>
          </a:prstGeom>
        </p:spPr>
      </p:pic>
      <p:sp>
        <p:nvSpPr>
          <p:cNvPr id="3" name="Textfeld 2">
            <a:extLst>
              <a:ext uri="{FF2B5EF4-FFF2-40B4-BE49-F238E27FC236}">
                <a16:creationId xmlns:a16="http://schemas.microsoft.com/office/drawing/2014/main" id="{5DA6B359-683B-8647-9ED1-6EED03B8D130}"/>
              </a:ext>
            </a:extLst>
          </p:cNvPr>
          <p:cNvSpPr txBox="1"/>
          <p:nvPr/>
        </p:nvSpPr>
        <p:spPr>
          <a:xfrm>
            <a:off x="8076219" y="3464116"/>
            <a:ext cx="2736304" cy="830997"/>
          </a:xfrm>
          <a:prstGeom prst="rect">
            <a:avLst/>
          </a:prstGeom>
          <a:noFill/>
        </p:spPr>
        <p:txBody>
          <a:bodyPr wrap="square" rtlCol="0">
            <a:spAutoFit/>
          </a:bodyPr>
          <a:lstStyle/>
          <a:p>
            <a:r>
              <a:rPr lang="en-IE" dirty="0" err="1">
                <a:solidFill>
                  <a:schemeClr val="accent5"/>
                </a:solidFill>
              </a:rPr>
              <a:t>Vielen</a:t>
            </a:r>
            <a:r>
              <a:rPr lang="en-IE" dirty="0">
                <a:solidFill>
                  <a:schemeClr val="accent5"/>
                </a:solidFill>
              </a:rPr>
              <a:t> Dank </a:t>
            </a:r>
            <a:r>
              <a:rPr lang="en-IE" dirty="0" err="1">
                <a:solidFill>
                  <a:schemeClr val="accent5"/>
                </a:solidFill>
              </a:rPr>
              <a:t>für</a:t>
            </a:r>
            <a:r>
              <a:rPr lang="en-IE" dirty="0">
                <a:solidFill>
                  <a:schemeClr val="accent5"/>
                </a:solidFill>
              </a:rPr>
              <a:t> </a:t>
            </a:r>
            <a:r>
              <a:rPr lang="en-IE" dirty="0" err="1">
                <a:solidFill>
                  <a:schemeClr val="accent5"/>
                </a:solidFill>
              </a:rPr>
              <a:t>Ihre</a:t>
            </a:r>
            <a:r>
              <a:rPr lang="en-IE" dirty="0">
                <a:solidFill>
                  <a:schemeClr val="accent5"/>
                </a:solidFill>
              </a:rPr>
              <a:t> </a:t>
            </a:r>
            <a:r>
              <a:rPr lang="en-IE" dirty="0" err="1">
                <a:solidFill>
                  <a:schemeClr val="accent5"/>
                </a:solidFill>
              </a:rPr>
              <a:t>Aufmerksamkeit</a:t>
            </a:r>
            <a:endParaRPr lang="en-IE" dirty="0">
              <a:solidFill>
                <a:schemeClr val="accent5"/>
              </a:solidFill>
            </a:endParaRPr>
          </a:p>
        </p:txBody>
      </p:sp>
      <p:sp>
        <p:nvSpPr>
          <p:cNvPr id="6" name="Textfeld 5">
            <a:extLst>
              <a:ext uri="{FF2B5EF4-FFF2-40B4-BE49-F238E27FC236}">
                <a16:creationId xmlns:a16="http://schemas.microsoft.com/office/drawing/2014/main" id="{4788E9DF-779F-EA43-A7C9-B481A97A41E1}"/>
              </a:ext>
            </a:extLst>
          </p:cNvPr>
          <p:cNvSpPr txBox="1"/>
          <p:nvPr/>
        </p:nvSpPr>
        <p:spPr>
          <a:xfrm>
            <a:off x="647742" y="3212976"/>
            <a:ext cx="3470176" cy="1569660"/>
          </a:xfrm>
          <a:prstGeom prst="rect">
            <a:avLst/>
          </a:prstGeom>
          <a:noFill/>
        </p:spPr>
        <p:txBody>
          <a:bodyPr wrap="square" rtlCol="0">
            <a:spAutoFit/>
          </a:bodyPr>
          <a:lstStyle/>
          <a:p>
            <a:r>
              <a:rPr lang="en-IE" dirty="0">
                <a:solidFill>
                  <a:schemeClr val="accent5"/>
                </a:solidFill>
              </a:rPr>
              <a:t>Die </a:t>
            </a:r>
            <a:r>
              <a:rPr lang="en-IE" dirty="0" err="1">
                <a:solidFill>
                  <a:schemeClr val="accent5"/>
                </a:solidFill>
              </a:rPr>
              <a:t>Präsentation</a:t>
            </a:r>
            <a:r>
              <a:rPr lang="en-IE" dirty="0">
                <a:solidFill>
                  <a:schemeClr val="accent5"/>
                </a:solidFill>
              </a:rPr>
              <a:t> </a:t>
            </a:r>
            <a:r>
              <a:rPr lang="en-IE" dirty="0" err="1">
                <a:solidFill>
                  <a:schemeClr val="accent5"/>
                </a:solidFill>
              </a:rPr>
              <a:t>wird</a:t>
            </a:r>
            <a:r>
              <a:rPr lang="en-IE" dirty="0">
                <a:solidFill>
                  <a:schemeClr val="accent5"/>
                </a:solidFill>
              </a:rPr>
              <a:t> </a:t>
            </a:r>
            <a:r>
              <a:rPr lang="en-IE" dirty="0" err="1">
                <a:solidFill>
                  <a:schemeClr val="accent5"/>
                </a:solidFill>
              </a:rPr>
              <a:t>Ihnen</a:t>
            </a:r>
            <a:r>
              <a:rPr lang="en-IE" dirty="0">
                <a:solidFill>
                  <a:schemeClr val="accent5"/>
                </a:solidFill>
              </a:rPr>
              <a:t> auf der Homepage des </a:t>
            </a:r>
            <a:r>
              <a:rPr lang="en-IE" dirty="0" err="1">
                <a:solidFill>
                  <a:schemeClr val="accent5"/>
                </a:solidFill>
              </a:rPr>
              <a:t>Prüfungsamt</a:t>
            </a:r>
            <a:r>
              <a:rPr lang="en-IE" dirty="0">
                <a:solidFill>
                  <a:schemeClr val="accent5"/>
                </a:solidFill>
              </a:rPr>
              <a:t> </a:t>
            </a:r>
            <a:r>
              <a:rPr lang="en-IE" dirty="0" err="1">
                <a:solidFill>
                  <a:schemeClr val="accent5"/>
                </a:solidFill>
              </a:rPr>
              <a:t>nochmal</a:t>
            </a:r>
            <a:r>
              <a:rPr lang="en-IE" dirty="0">
                <a:solidFill>
                  <a:schemeClr val="accent5"/>
                </a:solidFill>
              </a:rPr>
              <a:t> </a:t>
            </a:r>
            <a:r>
              <a:rPr lang="en-IE" dirty="0" err="1">
                <a:solidFill>
                  <a:schemeClr val="accent5"/>
                </a:solidFill>
              </a:rPr>
              <a:t>zur</a:t>
            </a:r>
            <a:r>
              <a:rPr lang="en-IE" dirty="0">
                <a:solidFill>
                  <a:schemeClr val="accent5"/>
                </a:solidFill>
              </a:rPr>
              <a:t> </a:t>
            </a:r>
            <a:r>
              <a:rPr lang="en-IE" dirty="0" err="1">
                <a:solidFill>
                  <a:schemeClr val="accent5"/>
                </a:solidFill>
              </a:rPr>
              <a:t>Verfügung</a:t>
            </a:r>
            <a:r>
              <a:rPr lang="en-IE" dirty="0">
                <a:solidFill>
                  <a:schemeClr val="accent5"/>
                </a:solidFill>
              </a:rPr>
              <a:t> </a:t>
            </a:r>
            <a:r>
              <a:rPr lang="en-IE" dirty="0" err="1">
                <a:solidFill>
                  <a:schemeClr val="accent5"/>
                </a:solidFill>
              </a:rPr>
              <a:t>gestellt</a:t>
            </a:r>
            <a:endParaRPr lang="en-IE" dirty="0">
              <a:solidFill>
                <a:schemeClr val="accent5"/>
              </a:solidFill>
            </a:endParaRPr>
          </a:p>
        </p:txBody>
      </p:sp>
    </p:spTree>
    <p:extLst>
      <p:ext uri="{BB962C8B-B14F-4D97-AF65-F5344CB8AC3E}">
        <p14:creationId xmlns:p14="http://schemas.microsoft.com/office/powerpoint/2010/main" val="86507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dissolv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5">
            <a:extLst>
              <a:ext uri="{FF2B5EF4-FFF2-40B4-BE49-F238E27FC236}">
                <a16:creationId xmlns:a16="http://schemas.microsoft.com/office/drawing/2014/main" id="{27770F90-D842-3F4D-860F-263A6D633F3E}"/>
              </a:ext>
            </a:extLst>
          </p:cNvPr>
          <p:cNvSpPr>
            <a:spLocks noGrp="1"/>
          </p:cNvSpPr>
          <p:nvPr>
            <p:ph idx="1"/>
          </p:nvPr>
        </p:nvSpPr>
        <p:spPr/>
        <p:txBody>
          <a:bodyPr/>
          <a:lstStyle/>
          <a:p>
            <a:pPr marL="0" indent="0">
              <a:buNone/>
            </a:pPr>
            <a:r>
              <a:rPr lang="de-DE" sz="2000" b="1" dirty="0">
                <a:solidFill>
                  <a:schemeClr val="accent5"/>
                </a:solidFill>
                <a:latin typeface="+mj-ea"/>
                <a:ea typeface="+mj-ea"/>
              </a:rPr>
              <a:t>Kontakt und Sprechzeiten Prüfungsamt LWF</a:t>
            </a:r>
          </a:p>
          <a:p>
            <a:pPr marL="0" indent="0">
              <a:buNone/>
            </a:pPr>
            <a:endParaRPr lang="de-DE" sz="1600" dirty="0">
              <a:latin typeface="+mj-ea"/>
              <a:ea typeface="+mj-ea"/>
            </a:endParaRPr>
          </a:p>
          <a:p>
            <a:pPr marL="0" indent="0">
              <a:buNone/>
            </a:pPr>
            <a:r>
              <a:rPr lang="de-DE" sz="1600" dirty="0">
                <a:latin typeface="+mj-ea"/>
                <a:ea typeface="+mj-ea"/>
              </a:rPr>
              <a:t>Ansprechpartnerin:</a:t>
            </a:r>
          </a:p>
          <a:p>
            <a:pPr marL="0" indent="0">
              <a:buNone/>
            </a:pPr>
            <a:r>
              <a:rPr lang="de-DE" sz="1600" dirty="0">
                <a:latin typeface="+mj-ea"/>
                <a:ea typeface="+mj-ea"/>
              </a:rPr>
              <a:t>Melanie Dreute-Rüppel</a:t>
            </a:r>
          </a:p>
          <a:p>
            <a:pPr marL="0" indent="0">
              <a:buNone/>
            </a:pPr>
            <a:r>
              <a:rPr lang="de-DE" sz="1600" dirty="0">
                <a:latin typeface="+mj-ea"/>
                <a:ea typeface="+mj-ea"/>
              </a:rPr>
              <a:t>Raum: AE-C 101</a:t>
            </a:r>
          </a:p>
          <a:p>
            <a:pPr marL="0" indent="0">
              <a:buNone/>
            </a:pPr>
            <a:r>
              <a:rPr lang="de-DE" sz="1600" dirty="0">
                <a:latin typeface="+mj-ea"/>
                <a:ea typeface="+mj-ea"/>
              </a:rPr>
              <a:t>Telefon: 0271/740-3482</a:t>
            </a:r>
          </a:p>
          <a:p>
            <a:pPr marL="0" indent="0">
              <a:buNone/>
            </a:pPr>
            <a:r>
              <a:rPr lang="de-DE" sz="1600" dirty="0">
                <a:latin typeface="+mj-ea"/>
                <a:ea typeface="+mj-ea"/>
              </a:rPr>
              <a:t>E-Mail: </a:t>
            </a:r>
            <a:r>
              <a:rPr lang="de-DE" sz="1600" dirty="0">
                <a:latin typeface="+mj-ea"/>
                <a:ea typeface="+mj-ea"/>
                <a:hlinkClick r:id="rId2"/>
              </a:rPr>
              <a:t>pa@lwf.uni-siegen.de</a:t>
            </a:r>
            <a:endParaRPr lang="de-DE" sz="1600" dirty="0">
              <a:latin typeface="+mj-ea"/>
              <a:ea typeface="+mj-ea"/>
            </a:endParaRPr>
          </a:p>
          <a:p>
            <a:pPr marL="0" indent="0">
              <a:buNone/>
            </a:pPr>
            <a:endParaRPr lang="de-DE" sz="1600" dirty="0">
              <a:latin typeface="+mj-ea"/>
              <a:ea typeface="+mj-ea"/>
            </a:endParaRPr>
          </a:p>
          <a:p>
            <a:pPr marL="0" indent="0">
              <a:buNone/>
            </a:pPr>
            <a:r>
              <a:rPr lang="de-DE" sz="1600" dirty="0">
                <a:latin typeface="+mj-ea"/>
                <a:ea typeface="+mj-ea"/>
                <a:hlinkClick r:id="rId3"/>
              </a:rPr>
              <a:t>https://www.uni-siegen.de/lwf/studium/pruefungsamt/?lang=de</a:t>
            </a:r>
            <a:endParaRPr lang="de-DE" sz="1600" dirty="0">
              <a:latin typeface="+mj-ea"/>
              <a:ea typeface="+mj-ea"/>
            </a:endParaRPr>
          </a:p>
          <a:p>
            <a:pPr marL="0" indent="0">
              <a:buNone/>
            </a:pPr>
            <a:endParaRPr lang="de-DE" sz="1600" dirty="0">
              <a:latin typeface="+mj-ea"/>
              <a:ea typeface="+mj-ea"/>
            </a:endParaRPr>
          </a:p>
          <a:p>
            <a:pPr marL="0" indent="0">
              <a:buNone/>
            </a:pPr>
            <a:endParaRPr lang="de-DE" sz="1600" dirty="0">
              <a:latin typeface="+mj-ea"/>
              <a:ea typeface="+mj-ea"/>
            </a:endParaRPr>
          </a:p>
          <a:p>
            <a:pPr marL="0" indent="0">
              <a:buNone/>
            </a:pPr>
            <a:endParaRPr lang="de-DE" sz="1600" dirty="0">
              <a:latin typeface="+mj-ea"/>
              <a:ea typeface="+mj-ea"/>
            </a:endParaRPr>
          </a:p>
          <a:p>
            <a:pPr marL="0" indent="0">
              <a:buNone/>
            </a:pPr>
            <a:r>
              <a:rPr lang="de-DE" sz="1600" dirty="0">
                <a:latin typeface="+mj-ea"/>
                <a:ea typeface="+mj-ea"/>
              </a:rPr>
              <a:t>Persönliche Sprechzeiten: Dienstags-Donnerstags 08.00-16.00 Uhr (Open </a:t>
            </a:r>
            <a:r>
              <a:rPr lang="de-DE" sz="1600" dirty="0" err="1">
                <a:latin typeface="+mj-ea"/>
                <a:ea typeface="+mj-ea"/>
              </a:rPr>
              <a:t>Door</a:t>
            </a:r>
            <a:r>
              <a:rPr lang="de-DE" sz="1600" dirty="0">
                <a:latin typeface="+mj-ea"/>
                <a:ea typeface="+mj-ea"/>
              </a:rPr>
              <a:t>)</a:t>
            </a:r>
          </a:p>
          <a:p>
            <a:pPr marL="0" indent="0">
              <a:buNone/>
            </a:pPr>
            <a:r>
              <a:rPr lang="de-DE" sz="1600" dirty="0">
                <a:latin typeface="+mj-ea"/>
                <a:ea typeface="+mj-ea"/>
              </a:rPr>
              <a:t>oder nach individueller Vereinbarung per E-Mail oder telefonisch!</a:t>
            </a:r>
          </a:p>
          <a:p>
            <a:pPr marL="0" indent="0">
              <a:buNone/>
            </a:pPr>
            <a:endParaRPr lang="de-DE" sz="1600" dirty="0">
              <a:latin typeface="+mj-ea"/>
              <a:ea typeface="+mj-ea"/>
            </a:endParaRPr>
          </a:p>
          <a:p>
            <a:pPr marL="0" indent="0">
              <a:buNone/>
            </a:pPr>
            <a:r>
              <a:rPr lang="de-DE" sz="1600" dirty="0">
                <a:latin typeface="+mj-ea"/>
                <a:ea typeface="+mj-ea"/>
              </a:rPr>
              <a:t>Montags-Freitags von 8.00-16.00 Uhr per E-Mail oder telefonisch</a:t>
            </a:r>
          </a:p>
          <a:p>
            <a:pPr marL="0" indent="0">
              <a:buNone/>
            </a:pPr>
            <a:endParaRPr lang="de-DE" dirty="0"/>
          </a:p>
          <a:p>
            <a:pPr marL="0" indent="0">
              <a:buNone/>
            </a:pPr>
            <a:endParaRPr lang="de-DE" dirty="0"/>
          </a:p>
        </p:txBody>
      </p:sp>
      <p:pic>
        <p:nvPicPr>
          <p:cNvPr id="11" name="Grafik 10">
            <a:extLst>
              <a:ext uri="{FF2B5EF4-FFF2-40B4-BE49-F238E27FC236}">
                <a16:creationId xmlns:a16="http://schemas.microsoft.com/office/drawing/2014/main" id="{26D46E32-A488-3048-8B25-7AC36261C7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48128" y="1633567"/>
            <a:ext cx="3955368" cy="2636912"/>
          </a:xfrm>
          <a:prstGeom prst="rect">
            <a:avLst/>
          </a:prstGeom>
        </p:spPr>
      </p:pic>
    </p:spTree>
    <p:extLst>
      <p:ext uri="{BB962C8B-B14F-4D97-AF65-F5344CB8AC3E}">
        <p14:creationId xmlns:p14="http://schemas.microsoft.com/office/powerpoint/2010/main" val="1830347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E1E930AE-FEAD-2348-8D98-72651457CD68}"/>
              </a:ext>
            </a:extLst>
          </p:cNvPr>
          <p:cNvSpPr>
            <a:spLocks noGrp="1"/>
          </p:cNvSpPr>
          <p:nvPr>
            <p:ph idx="1"/>
          </p:nvPr>
        </p:nvSpPr>
        <p:spPr/>
        <p:txBody>
          <a:bodyPr/>
          <a:lstStyle/>
          <a:p>
            <a:endParaRPr lang="en-IE" b="1" dirty="0"/>
          </a:p>
          <a:p>
            <a:r>
              <a:rPr lang="en-IE" b="1" dirty="0" err="1"/>
              <a:t>Prüfungsamt</a:t>
            </a:r>
            <a:endParaRPr lang="en-IE" b="1" dirty="0"/>
          </a:p>
          <a:p>
            <a:pPr marL="0" indent="0">
              <a:buNone/>
            </a:pPr>
            <a:r>
              <a:rPr lang="en-IE" dirty="0"/>
              <a:t>	</a:t>
            </a:r>
            <a:r>
              <a:rPr lang="en-IE" dirty="0" err="1"/>
              <a:t>Organisiert</a:t>
            </a:r>
            <a:r>
              <a:rPr lang="en-IE" dirty="0"/>
              <a:t> die </a:t>
            </a:r>
            <a:r>
              <a:rPr lang="en-IE" dirty="0" err="1"/>
              <a:t>Prüfungen</a:t>
            </a:r>
            <a:r>
              <a:rPr lang="en-IE" dirty="0"/>
              <a:t>. </a:t>
            </a:r>
            <a:r>
              <a:rPr lang="en-IE" dirty="0" err="1"/>
              <a:t>Bitte</a:t>
            </a:r>
            <a:r>
              <a:rPr lang="en-IE" dirty="0"/>
              <a:t> </a:t>
            </a:r>
            <a:r>
              <a:rPr lang="en-IE" dirty="0" err="1"/>
              <a:t>beachten</a:t>
            </a:r>
            <a:r>
              <a:rPr lang="en-IE" dirty="0"/>
              <a:t> Sie, </a:t>
            </a:r>
            <a:r>
              <a:rPr lang="en-IE" dirty="0" err="1"/>
              <a:t>dass</a:t>
            </a:r>
            <a:r>
              <a:rPr lang="en-IE" dirty="0"/>
              <a:t> die </a:t>
            </a:r>
            <a:r>
              <a:rPr lang="en-IE" dirty="0" err="1"/>
              <a:t>Anmeldung</a:t>
            </a:r>
            <a:r>
              <a:rPr lang="en-IE" dirty="0"/>
              <a:t> </a:t>
            </a:r>
            <a:r>
              <a:rPr lang="en-IE" dirty="0" err="1"/>
              <a:t>zu</a:t>
            </a:r>
            <a:r>
              <a:rPr lang="en-IE" dirty="0"/>
              <a:t> </a:t>
            </a:r>
            <a:r>
              <a:rPr lang="en-IE" dirty="0" err="1"/>
              <a:t>Prüfungen</a:t>
            </a:r>
            <a:r>
              <a:rPr lang="en-IE" dirty="0"/>
              <a:t> und </a:t>
            </a:r>
            <a:r>
              <a:rPr lang="en-IE" dirty="0" err="1"/>
              <a:t>Studienleistungen</a:t>
            </a:r>
            <a:r>
              <a:rPr lang="en-IE" dirty="0"/>
              <a:t> </a:t>
            </a:r>
            <a:r>
              <a:rPr lang="en-IE" dirty="0" err="1"/>
              <a:t>nicht</a:t>
            </a:r>
            <a:r>
              <a:rPr lang="en-IE" dirty="0"/>
              <a:t> </a:t>
            </a:r>
            <a:br>
              <a:rPr lang="en-IE" dirty="0"/>
            </a:br>
            <a:r>
              <a:rPr lang="en-IE" dirty="0"/>
              <a:t>	von </a:t>
            </a:r>
            <a:r>
              <a:rPr lang="en-IE" dirty="0" err="1"/>
              <a:t>Prüfern</a:t>
            </a:r>
            <a:r>
              <a:rPr lang="en-IE" dirty="0"/>
              <a:t> </a:t>
            </a:r>
            <a:r>
              <a:rPr lang="en-IE" dirty="0" err="1"/>
              <a:t>vorgenommen</a:t>
            </a:r>
            <a:r>
              <a:rPr lang="en-IE" dirty="0"/>
              <a:t> </a:t>
            </a:r>
            <a:r>
              <a:rPr lang="en-IE" dirty="0" err="1"/>
              <a:t>werden</a:t>
            </a:r>
            <a:r>
              <a:rPr lang="en-IE" dirty="0"/>
              <a:t> </a:t>
            </a:r>
            <a:r>
              <a:rPr lang="en-IE" dirty="0" err="1"/>
              <a:t>können</a:t>
            </a:r>
            <a:r>
              <a:rPr lang="en-IE" dirty="0"/>
              <a:t> und </a:t>
            </a:r>
            <a:r>
              <a:rPr lang="en-IE" dirty="0" err="1"/>
              <a:t>diese</a:t>
            </a:r>
            <a:r>
              <a:rPr lang="en-IE" dirty="0"/>
              <a:t> </a:t>
            </a:r>
            <a:r>
              <a:rPr lang="en-IE" dirty="0" err="1"/>
              <a:t>auch</a:t>
            </a:r>
            <a:r>
              <a:rPr lang="en-IE" dirty="0"/>
              <a:t> </a:t>
            </a:r>
            <a:r>
              <a:rPr lang="en-IE" dirty="0" err="1"/>
              <a:t>nicht</a:t>
            </a:r>
            <a:r>
              <a:rPr lang="en-IE" dirty="0"/>
              <a:t> </a:t>
            </a:r>
            <a:r>
              <a:rPr lang="en-IE" dirty="0" err="1"/>
              <a:t>über</a:t>
            </a:r>
            <a:r>
              <a:rPr lang="en-IE" dirty="0"/>
              <a:t> die </a:t>
            </a:r>
            <a:r>
              <a:rPr lang="en-IE" dirty="0" err="1"/>
              <a:t>Anmeldung</a:t>
            </a:r>
            <a:r>
              <a:rPr lang="en-IE" dirty="0"/>
              <a:t> </a:t>
            </a:r>
            <a:r>
              <a:rPr lang="en-IE" dirty="0" err="1"/>
              <a:t>entscheiden</a:t>
            </a:r>
            <a:r>
              <a:rPr lang="en-IE" dirty="0"/>
              <a:t> </a:t>
            </a:r>
            <a:r>
              <a:rPr lang="en-IE" dirty="0" err="1"/>
              <a:t>können</a:t>
            </a:r>
            <a:endParaRPr lang="en-IE" dirty="0"/>
          </a:p>
          <a:p>
            <a:pPr marL="0" indent="0">
              <a:buNone/>
            </a:pPr>
            <a:endParaRPr lang="en-IE" dirty="0"/>
          </a:p>
          <a:p>
            <a:r>
              <a:rPr lang="en-IE" b="1" dirty="0" err="1"/>
              <a:t>Prüfer</a:t>
            </a:r>
            <a:r>
              <a:rPr lang="en-IE" dirty="0"/>
              <a:t> (</a:t>
            </a:r>
            <a:r>
              <a:rPr lang="en-IE" dirty="0" err="1"/>
              <a:t>Professoren</a:t>
            </a:r>
            <a:r>
              <a:rPr lang="en-IE" dirty="0"/>
              <a:t>, </a:t>
            </a:r>
            <a:r>
              <a:rPr lang="en-IE" dirty="0" err="1"/>
              <a:t>Lehrpersonen</a:t>
            </a:r>
            <a:r>
              <a:rPr lang="en-IE" dirty="0"/>
              <a:t> und </a:t>
            </a:r>
            <a:r>
              <a:rPr lang="en-IE" dirty="0" err="1"/>
              <a:t>Lehrbeauftragte</a:t>
            </a:r>
            <a:r>
              <a:rPr lang="en-IE" dirty="0"/>
              <a:t>)</a:t>
            </a:r>
          </a:p>
          <a:p>
            <a:pPr marL="0" indent="0">
              <a:buNone/>
            </a:pPr>
            <a:r>
              <a:rPr lang="en-IE" dirty="0"/>
              <a:t>	</a:t>
            </a:r>
            <a:r>
              <a:rPr lang="en-IE" dirty="0" err="1"/>
              <a:t>Vor</a:t>
            </a:r>
            <a:r>
              <a:rPr lang="en-IE" dirty="0"/>
              <a:t>- und </a:t>
            </a:r>
            <a:r>
              <a:rPr lang="en-IE" dirty="0" err="1"/>
              <a:t>Nachberatung</a:t>
            </a:r>
            <a:r>
              <a:rPr lang="en-IE" dirty="0"/>
              <a:t> der </a:t>
            </a:r>
            <a:r>
              <a:rPr lang="en-IE" dirty="0" err="1"/>
              <a:t>Prüfung</a:t>
            </a:r>
            <a:r>
              <a:rPr lang="en-IE" dirty="0"/>
              <a:t> (</a:t>
            </a:r>
            <a:r>
              <a:rPr lang="en-IE" dirty="0" err="1"/>
              <a:t>legen</a:t>
            </a:r>
            <a:r>
              <a:rPr lang="en-IE" dirty="0"/>
              <a:t> die </a:t>
            </a:r>
            <a:r>
              <a:rPr lang="en-IE" dirty="0" err="1"/>
              <a:t>Noten</a:t>
            </a:r>
            <a:r>
              <a:rPr lang="en-IE" dirty="0"/>
              <a:t> fest) und </a:t>
            </a:r>
            <a:r>
              <a:rPr lang="en-IE" dirty="0" err="1"/>
              <a:t>führen</a:t>
            </a:r>
            <a:r>
              <a:rPr lang="en-IE" dirty="0"/>
              <a:t> die </a:t>
            </a:r>
            <a:r>
              <a:rPr lang="en-IE" dirty="0" err="1"/>
              <a:t>Prüfungen</a:t>
            </a:r>
            <a:r>
              <a:rPr lang="en-IE" dirty="0"/>
              <a:t> </a:t>
            </a:r>
            <a:r>
              <a:rPr lang="en-IE" dirty="0" err="1"/>
              <a:t>durch</a:t>
            </a:r>
            <a:r>
              <a:rPr lang="en-IE" dirty="0"/>
              <a:t> </a:t>
            </a:r>
            <a:r>
              <a:rPr lang="en-IE" dirty="0" err="1"/>
              <a:t>oder</a:t>
            </a:r>
            <a:r>
              <a:rPr lang="en-IE" dirty="0"/>
              <a:t> </a:t>
            </a:r>
            <a:r>
              <a:rPr lang="en-IE" dirty="0" err="1"/>
              <a:t>bestimmen</a:t>
            </a:r>
            <a:r>
              <a:rPr lang="en-IE" dirty="0"/>
              <a:t> das</a:t>
            </a:r>
            <a:br>
              <a:rPr lang="en-IE" dirty="0"/>
            </a:br>
            <a:r>
              <a:rPr lang="en-IE" dirty="0"/>
              <a:t>	</a:t>
            </a:r>
            <a:r>
              <a:rPr lang="en-IE" dirty="0" err="1"/>
              <a:t>Aufsichtspersonal</a:t>
            </a:r>
            <a:endParaRPr lang="en-IE" dirty="0"/>
          </a:p>
          <a:p>
            <a:pPr marL="0" indent="0">
              <a:buNone/>
            </a:pPr>
            <a:endParaRPr lang="en-IE" dirty="0"/>
          </a:p>
          <a:p>
            <a:r>
              <a:rPr lang="en-IE" b="1" dirty="0" err="1"/>
              <a:t>Prüfungsausschuss</a:t>
            </a:r>
            <a:r>
              <a:rPr lang="en-IE" dirty="0"/>
              <a:t> (</a:t>
            </a:r>
            <a:r>
              <a:rPr lang="en-IE" dirty="0" err="1"/>
              <a:t>gewählte</a:t>
            </a:r>
            <a:r>
              <a:rPr lang="en-IE" dirty="0"/>
              <a:t> </a:t>
            </a:r>
            <a:r>
              <a:rPr lang="en-IE" dirty="0" err="1"/>
              <a:t>Professoren</a:t>
            </a:r>
            <a:r>
              <a:rPr lang="en-IE" dirty="0"/>
              <a:t>, </a:t>
            </a:r>
            <a:r>
              <a:rPr lang="en-IE" dirty="0" err="1"/>
              <a:t>wissenschaftliche</a:t>
            </a:r>
            <a:r>
              <a:rPr lang="en-IE" dirty="0"/>
              <a:t> Mitarbeiter und </a:t>
            </a:r>
            <a:r>
              <a:rPr lang="en-IE" dirty="0" err="1"/>
              <a:t>studentische</a:t>
            </a:r>
            <a:r>
              <a:rPr lang="en-IE" dirty="0"/>
              <a:t> </a:t>
            </a:r>
            <a:r>
              <a:rPr lang="en-IE" dirty="0" err="1"/>
              <a:t>Mitglieder</a:t>
            </a:r>
            <a:r>
              <a:rPr lang="en-IE" dirty="0"/>
              <a:t>)</a:t>
            </a:r>
            <a:br>
              <a:rPr lang="en-IE" dirty="0"/>
            </a:br>
            <a:r>
              <a:rPr lang="en-IE" dirty="0" err="1"/>
              <a:t>Entscheidet</a:t>
            </a:r>
            <a:r>
              <a:rPr lang="en-IE" dirty="0"/>
              <a:t> </a:t>
            </a:r>
            <a:r>
              <a:rPr lang="en-IE" dirty="0" err="1"/>
              <a:t>über</a:t>
            </a:r>
            <a:r>
              <a:rPr lang="en-IE" dirty="0"/>
              <a:t> </a:t>
            </a:r>
            <a:r>
              <a:rPr lang="en-IE" dirty="0" err="1"/>
              <a:t>Anträge</a:t>
            </a:r>
            <a:r>
              <a:rPr lang="en-IE" dirty="0"/>
              <a:t> und in </a:t>
            </a:r>
            <a:r>
              <a:rPr lang="en-IE" dirty="0" err="1"/>
              <a:t>Streitfällen</a:t>
            </a:r>
            <a:endParaRPr lang="en-IE" dirty="0"/>
          </a:p>
          <a:p>
            <a:pPr marL="0" indent="0">
              <a:buNone/>
            </a:pPr>
            <a:r>
              <a:rPr lang="en-IE" dirty="0"/>
              <a:t>	</a:t>
            </a:r>
            <a:r>
              <a:rPr lang="en-IE" dirty="0" err="1"/>
              <a:t>Kontaktaufnahme</a:t>
            </a:r>
            <a:r>
              <a:rPr lang="en-IE" dirty="0"/>
              <a:t> </a:t>
            </a:r>
            <a:r>
              <a:rPr lang="en-IE" dirty="0" err="1"/>
              <a:t>über</a:t>
            </a:r>
            <a:r>
              <a:rPr lang="en-IE" dirty="0"/>
              <a:t> das </a:t>
            </a:r>
            <a:r>
              <a:rPr lang="en-IE" dirty="0" err="1"/>
              <a:t>Prüfungsamt</a:t>
            </a:r>
            <a:r>
              <a:rPr lang="en-IE" dirty="0"/>
              <a:t> </a:t>
            </a:r>
            <a:br>
              <a:rPr lang="en-IE" dirty="0"/>
            </a:br>
            <a:endParaRPr lang="en-IE" dirty="0"/>
          </a:p>
        </p:txBody>
      </p:sp>
      <p:sp>
        <p:nvSpPr>
          <p:cNvPr id="3" name="Titel 2">
            <a:extLst>
              <a:ext uri="{FF2B5EF4-FFF2-40B4-BE49-F238E27FC236}">
                <a16:creationId xmlns:a16="http://schemas.microsoft.com/office/drawing/2014/main" id="{A467A372-455C-2A44-BB51-9718249F4872}"/>
              </a:ext>
            </a:extLst>
          </p:cNvPr>
          <p:cNvSpPr>
            <a:spLocks noGrp="1"/>
          </p:cNvSpPr>
          <p:nvPr>
            <p:ph type="title"/>
          </p:nvPr>
        </p:nvSpPr>
        <p:spPr/>
        <p:txBody>
          <a:bodyPr/>
          <a:lstStyle/>
          <a:p>
            <a:r>
              <a:rPr lang="en-IE" dirty="0" err="1">
                <a:solidFill>
                  <a:schemeClr val="accent5"/>
                </a:solidFill>
              </a:rPr>
              <a:t>Prüfungsamt</a:t>
            </a:r>
            <a:r>
              <a:rPr lang="en-IE" dirty="0">
                <a:solidFill>
                  <a:schemeClr val="accent5"/>
                </a:solidFill>
              </a:rPr>
              <a:t>, </a:t>
            </a:r>
            <a:r>
              <a:rPr lang="en-IE" dirty="0" err="1">
                <a:solidFill>
                  <a:schemeClr val="accent5"/>
                </a:solidFill>
              </a:rPr>
              <a:t>Prüfer</a:t>
            </a:r>
            <a:r>
              <a:rPr lang="en-IE" dirty="0">
                <a:solidFill>
                  <a:schemeClr val="accent5"/>
                </a:solidFill>
              </a:rPr>
              <a:t>, </a:t>
            </a:r>
            <a:r>
              <a:rPr lang="en-IE" dirty="0" err="1">
                <a:solidFill>
                  <a:schemeClr val="accent5"/>
                </a:solidFill>
              </a:rPr>
              <a:t>Prüfungsausschuss</a:t>
            </a:r>
            <a:endParaRPr lang="en-IE" dirty="0">
              <a:solidFill>
                <a:schemeClr val="accent5"/>
              </a:solidFill>
            </a:endParaRPr>
          </a:p>
        </p:txBody>
      </p:sp>
    </p:spTree>
    <p:extLst>
      <p:ext uri="{BB962C8B-B14F-4D97-AF65-F5344CB8AC3E}">
        <p14:creationId xmlns:p14="http://schemas.microsoft.com/office/powerpoint/2010/main" val="1225268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2BF301FC-6D79-DA41-9609-F3E4D959D4E7}"/>
              </a:ext>
            </a:extLst>
          </p:cNvPr>
          <p:cNvSpPr>
            <a:spLocks noGrp="1"/>
          </p:cNvSpPr>
          <p:nvPr>
            <p:ph idx="1"/>
          </p:nvPr>
        </p:nvSpPr>
        <p:spPr>
          <a:xfrm>
            <a:off x="609600" y="1268760"/>
            <a:ext cx="10972800" cy="4534728"/>
          </a:xfrm>
        </p:spPr>
        <p:txBody>
          <a:bodyPr/>
          <a:lstStyle/>
          <a:p>
            <a:pPr marL="0" indent="0">
              <a:buNone/>
            </a:pPr>
            <a:r>
              <a:rPr lang="de-DE" sz="2800" dirty="0">
                <a:solidFill>
                  <a:schemeClr val="accent5"/>
                </a:solidFill>
              </a:rPr>
              <a:t>Funktionen/Aufgaben Prüfungsamt</a:t>
            </a:r>
          </a:p>
          <a:p>
            <a:pPr marL="0" indent="0">
              <a:buNone/>
            </a:pPr>
            <a:endParaRPr lang="de-DE" dirty="0"/>
          </a:p>
          <a:p>
            <a:pPr marL="0" indent="0">
              <a:buNone/>
            </a:pPr>
            <a:r>
              <a:rPr lang="de-DE" dirty="0"/>
              <a:t>	</a:t>
            </a:r>
            <a:r>
              <a:rPr lang="de-DE" sz="1400" dirty="0"/>
              <a:t>Das Prüfungsamt LWF berät und betreut Studierende des </a:t>
            </a:r>
            <a:r>
              <a:rPr lang="de-DE" sz="1400" b="1" dirty="0"/>
              <a:t>Studiengangs Digital Biomedical </a:t>
            </a:r>
            <a:r>
              <a:rPr lang="de-DE" sz="1400" b="1" dirty="0" err="1"/>
              <a:t>and</a:t>
            </a:r>
            <a:r>
              <a:rPr lang="de-DE" sz="1400" b="1" dirty="0"/>
              <a:t> </a:t>
            </a:r>
            <a:r>
              <a:rPr lang="de-DE" sz="1400" b="1" dirty="0" err="1"/>
              <a:t>Health</a:t>
            </a:r>
            <a:r>
              <a:rPr lang="de-DE" sz="1400" b="1" dirty="0"/>
              <a:t> Science der Fakultät V</a:t>
            </a:r>
            <a:r>
              <a:rPr lang="de-DE" sz="1400" dirty="0"/>
              <a:t> in 	Angelegenheiten ihrer (elektronischen) Studienkonten, der Prüfungsverwaltung und -organisation sowie der Abschlussprüfungen</a:t>
            </a:r>
          </a:p>
          <a:p>
            <a:pPr marL="0" indent="0">
              <a:buNone/>
            </a:pPr>
            <a:endParaRPr lang="de-DE" sz="1400" dirty="0"/>
          </a:p>
          <a:p>
            <a:pPr marL="0" indent="0">
              <a:buNone/>
            </a:pPr>
            <a:r>
              <a:rPr lang="de-DE" sz="1400" dirty="0"/>
              <a:t>Das Prüfungsamt ist insbesondere zuständig für</a:t>
            </a:r>
          </a:p>
          <a:p>
            <a:pPr marL="0" indent="0">
              <a:buNone/>
            </a:pPr>
            <a:endParaRPr lang="de-DE" sz="1400" dirty="0"/>
          </a:p>
          <a:p>
            <a:pPr>
              <a:buFont typeface="Wingdings" pitchFamily="2" charset="2"/>
              <a:buChar char="Ø"/>
            </a:pPr>
            <a:r>
              <a:rPr lang="de-DE" sz="1400" dirty="0"/>
              <a:t>	Beratung von Studierenden zu den mit der Prüfungsverwaltung zusammenhängenden Sachverhalten </a:t>
            </a:r>
          </a:p>
          <a:p>
            <a:pPr>
              <a:buFont typeface="Wingdings" pitchFamily="2" charset="2"/>
              <a:buChar char="Ø"/>
            </a:pPr>
            <a:r>
              <a:rPr lang="de-DE" sz="1400" dirty="0"/>
              <a:t>	Verbuchung von Anerkennungen</a:t>
            </a:r>
          </a:p>
          <a:p>
            <a:pPr>
              <a:buFont typeface="Wingdings" pitchFamily="2" charset="2"/>
              <a:buChar char="Ø"/>
            </a:pPr>
            <a:r>
              <a:rPr lang="de-DE" sz="1400" dirty="0"/>
              <a:t> Leistungsverbuchung, Anmeldung zum letzten Versuch</a:t>
            </a:r>
          </a:p>
          <a:p>
            <a:pPr>
              <a:buFont typeface="Wingdings" pitchFamily="2" charset="2"/>
              <a:buChar char="Ø"/>
            </a:pPr>
            <a:r>
              <a:rPr lang="de-DE" sz="1400" dirty="0"/>
              <a:t> Ausstellung und Ausgabe von Abschlussdokumenten und Bescheinigungen (Bafög, anerkannte Leistungsbescheinigung, </a:t>
            </a:r>
            <a:r>
              <a:rPr lang="de-DE" sz="1400" dirty="0" err="1"/>
              <a:t>Umbedenklichkeitgsbescheinigung</a:t>
            </a:r>
            <a:r>
              <a:rPr lang="de-DE" sz="1400" dirty="0"/>
              <a:t>, Einstufungsbescheide etc.)</a:t>
            </a:r>
          </a:p>
          <a:p>
            <a:pPr>
              <a:buFont typeface="Wingdings" pitchFamily="2" charset="2"/>
              <a:buChar char="Ø"/>
            </a:pPr>
            <a:r>
              <a:rPr lang="de-DE" sz="1400" dirty="0"/>
              <a:t>	Entgegennahme und Verbuchung von Attesten im Krankheitsfall</a:t>
            </a:r>
          </a:p>
          <a:p>
            <a:pPr>
              <a:buFont typeface="Wingdings" pitchFamily="2" charset="2"/>
              <a:buChar char="Ø"/>
            </a:pPr>
            <a:r>
              <a:rPr lang="de-DE" sz="1400" dirty="0"/>
              <a:t>	Prüfungsorganisation und Anlegen von Veranstaltungen in Unisono</a:t>
            </a:r>
          </a:p>
          <a:p>
            <a:pPr>
              <a:buFont typeface="Wingdings" pitchFamily="2" charset="2"/>
              <a:buChar char="Ø"/>
            </a:pPr>
            <a:r>
              <a:rPr lang="de-DE" sz="1400" dirty="0"/>
              <a:t> Fragen zu An- und Abmeldungen, Nachmeldungen von Veranstaltungen sowie Prüfungs- und Studienleistungen über das </a:t>
            </a:r>
            <a:br>
              <a:rPr lang="de-DE" sz="1400" dirty="0"/>
            </a:br>
            <a:r>
              <a:rPr lang="de-DE" sz="1400" dirty="0"/>
              <a:t> Campus-Management-System Unisono</a:t>
            </a:r>
          </a:p>
          <a:p>
            <a:pPr>
              <a:buFont typeface="Wingdings" pitchFamily="2" charset="2"/>
              <a:buChar char="Ø"/>
            </a:pPr>
            <a:r>
              <a:rPr lang="de-DE" sz="1400" dirty="0"/>
              <a:t>	Fristenkontrolle</a:t>
            </a:r>
          </a:p>
          <a:p>
            <a:pPr>
              <a:buFont typeface="Wingdings" pitchFamily="2" charset="2"/>
              <a:buChar char="Ø"/>
            </a:pPr>
            <a:r>
              <a:rPr lang="de-DE" sz="1400" dirty="0"/>
              <a:t>Administrative Fragen rund um Anmeldung, Nachweise und die Verbuchung der Praktika inkl. Verbuchung der entsprechenden Studienleistungen</a:t>
            </a:r>
          </a:p>
          <a:p>
            <a:pPr>
              <a:buFont typeface="Wingdings" pitchFamily="2" charset="2"/>
              <a:buChar char="Ø"/>
            </a:pPr>
            <a:endParaRPr lang="de-DE" sz="1400" dirty="0"/>
          </a:p>
          <a:p>
            <a:pPr marL="0" indent="0">
              <a:buNone/>
            </a:pPr>
            <a:r>
              <a:rPr lang="de-DE" sz="1400" dirty="0"/>
              <a:t>	</a:t>
            </a:r>
          </a:p>
          <a:p>
            <a:pPr marL="0" indent="0">
              <a:buNone/>
            </a:pPr>
            <a:r>
              <a:rPr lang="de-DE" sz="1400" dirty="0"/>
              <a:t>	</a:t>
            </a:r>
            <a:br>
              <a:rPr lang="de-DE" sz="1400" dirty="0"/>
            </a:br>
            <a:r>
              <a:rPr lang="de-DE" sz="1400" dirty="0"/>
              <a:t>	</a:t>
            </a:r>
          </a:p>
        </p:txBody>
      </p:sp>
    </p:spTree>
    <p:extLst>
      <p:ext uri="{BB962C8B-B14F-4D97-AF65-F5344CB8AC3E}">
        <p14:creationId xmlns:p14="http://schemas.microsoft.com/office/powerpoint/2010/main" val="2866719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0F832CB1-9E39-984D-B1A3-0E6297CDF49D}"/>
              </a:ext>
            </a:extLst>
          </p:cNvPr>
          <p:cNvSpPr>
            <a:spLocks noGrp="1"/>
          </p:cNvSpPr>
          <p:nvPr>
            <p:ph idx="1"/>
          </p:nvPr>
        </p:nvSpPr>
        <p:spPr>
          <a:xfrm>
            <a:off x="609600" y="1774156"/>
            <a:ext cx="10972800" cy="4029332"/>
          </a:xfrm>
        </p:spPr>
        <p:txBody>
          <a:bodyPr/>
          <a:lstStyle/>
          <a:p>
            <a:r>
              <a:rPr lang="en-IE" dirty="0"/>
              <a:t>Online </a:t>
            </a:r>
            <a:r>
              <a:rPr lang="en-IE" dirty="0" err="1"/>
              <a:t>über</a:t>
            </a:r>
            <a:r>
              <a:rPr lang="en-IE" dirty="0"/>
              <a:t> </a:t>
            </a:r>
            <a:r>
              <a:rPr lang="en-IE" dirty="0" err="1"/>
              <a:t>Unisono</a:t>
            </a:r>
            <a:r>
              <a:rPr lang="en-IE" dirty="0"/>
              <a:t> </a:t>
            </a:r>
            <a:r>
              <a:rPr lang="en-IE" dirty="0" err="1"/>
              <a:t>während</a:t>
            </a:r>
            <a:r>
              <a:rPr lang="en-IE" dirty="0"/>
              <a:t> des </a:t>
            </a:r>
            <a:r>
              <a:rPr lang="en-IE" dirty="0" err="1"/>
              <a:t>Anmeldezeitraumes</a:t>
            </a:r>
            <a:r>
              <a:rPr lang="en-IE" dirty="0"/>
              <a:t> (</a:t>
            </a:r>
            <a:r>
              <a:rPr lang="en-IE" dirty="0" err="1"/>
              <a:t>im</a:t>
            </a:r>
            <a:r>
              <a:rPr lang="en-IE" dirty="0"/>
              <a:t> </a:t>
            </a:r>
            <a:r>
              <a:rPr lang="en-IE" dirty="0" err="1"/>
              <a:t>WiSe</a:t>
            </a:r>
            <a:r>
              <a:rPr lang="en-IE" dirty="0"/>
              <a:t> ab 01.12.2021 </a:t>
            </a:r>
            <a:r>
              <a:rPr lang="en-IE" dirty="0" err="1"/>
              <a:t>bis</a:t>
            </a:r>
            <a:r>
              <a:rPr lang="en-IE" dirty="0"/>
              <a:t> 17.01.2022)</a:t>
            </a:r>
          </a:p>
          <a:p>
            <a:endParaRPr lang="en-IE" dirty="0"/>
          </a:p>
          <a:p>
            <a:r>
              <a:rPr lang="en-IE" dirty="0"/>
              <a:t>Fester </a:t>
            </a:r>
            <a:r>
              <a:rPr lang="en-IE" dirty="0" err="1"/>
              <a:t>Anmeldezeitraum</a:t>
            </a:r>
            <a:endParaRPr lang="en-IE" dirty="0"/>
          </a:p>
          <a:p>
            <a:pPr marL="0" indent="0">
              <a:buNone/>
            </a:pPr>
            <a:r>
              <a:rPr lang="en-IE" dirty="0"/>
              <a:t>   </a:t>
            </a:r>
            <a:r>
              <a:rPr lang="en-IE" dirty="0" err="1"/>
              <a:t>Genaue</a:t>
            </a:r>
            <a:r>
              <a:rPr lang="en-IE" dirty="0"/>
              <a:t> </a:t>
            </a:r>
            <a:r>
              <a:rPr lang="en-IE" dirty="0" err="1"/>
              <a:t>Zeiten</a:t>
            </a:r>
            <a:r>
              <a:rPr lang="en-IE" dirty="0"/>
              <a:t> </a:t>
            </a:r>
            <a:r>
              <a:rPr lang="en-IE" dirty="0" err="1"/>
              <a:t>siehe</a:t>
            </a:r>
            <a:r>
              <a:rPr lang="en-IE" dirty="0"/>
              <a:t> Web-</a:t>
            </a:r>
            <a:r>
              <a:rPr lang="en-IE" dirty="0" err="1"/>
              <a:t>Seite</a:t>
            </a:r>
            <a:r>
              <a:rPr lang="en-IE" dirty="0"/>
              <a:t> </a:t>
            </a:r>
            <a:r>
              <a:rPr lang="en-IE" dirty="0" err="1"/>
              <a:t>Prüfungsamt</a:t>
            </a:r>
            <a:r>
              <a:rPr lang="en-IE" dirty="0"/>
              <a:t> </a:t>
            </a:r>
            <a:r>
              <a:rPr lang="en-IE" dirty="0" err="1"/>
              <a:t>unter</a:t>
            </a:r>
            <a:r>
              <a:rPr lang="en-IE" dirty="0"/>
              <a:t> </a:t>
            </a:r>
            <a:r>
              <a:rPr lang="en-IE" dirty="0" err="1"/>
              <a:t>Prüfungs</a:t>
            </a:r>
            <a:r>
              <a:rPr lang="en-IE" dirty="0"/>
              <a:t>- und </a:t>
            </a:r>
            <a:r>
              <a:rPr lang="en-IE" dirty="0" err="1"/>
              <a:t>Studienleistungen</a:t>
            </a:r>
            <a:r>
              <a:rPr lang="en-IE" dirty="0"/>
              <a:t> (</a:t>
            </a:r>
            <a:r>
              <a:rPr lang="en-IE" dirty="0" err="1"/>
              <a:t>Fristen</a:t>
            </a:r>
            <a:r>
              <a:rPr lang="en-IE" dirty="0"/>
              <a:t>)</a:t>
            </a:r>
            <a:br>
              <a:rPr lang="en-IE" dirty="0"/>
            </a:br>
            <a:r>
              <a:rPr lang="en-IE" dirty="0"/>
              <a:t>   und Sie </a:t>
            </a:r>
            <a:r>
              <a:rPr lang="en-IE" dirty="0" err="1"/>
              <a:t>werden</a:t>
            </a:r>
            <a:r>
              <a:rPr lang="en-IE" dirty="0"/>
              <a:t> </a:t>
            </a:r>
            <a:r>
              <a:rPr lang="en-IE" dirty="0" err="1"/>
              <a:t>darüber</a:t>
            </a:r>
            <a:r>
              <a:rPr lang="en-IE" dirty="0"/>
              <a:t> </a:t>
            </a:r>
            <a:r>
              <a:rPr lang="en-IE" dirty="0" err="1"/>
              <a:t>hinaus</a:t>
            </a:r>
            <a:r>
              <a:rPr lang="en-IE" dirty="0"/>
              <a:t> </a:t>
            </a:r>
            <a:r>
              <a:rPr lang="en-IE" dirty="0" err="1"/>
              <a:t>auch</a:t>
            </a:r>
            <a:r>
              <a:rPr lang="en-IE" dirty="0"/>
              <a:t> </a:t>
            </a:r>
            <a:r>
              <a:rPr lang="en-IE" dirty="0" err="1"/>
              <a:t>noch</a:t>
            </a:r>
            <a:r>
              <a:rPr lang="en-IE" dirty="0"/>
              <a:t> per E-Mail </a:t>
            </a:r>
            <a:r>
              <a:rPr lang="en-IE" dirty="0" err="1"/>
              <a:t>informiert</a:t>
            </a:r>
            <a:endParaRPr lang="en-IE" dirty="0"/>
          </a:p>
          <a:p>
            <a:pPr marL="0" indent="0">
              <a:buNone/>
            </a:pPr>
            <a:endParaRPr lang="en-IE" dirty="0"/>
          </a:p>
          <a:p>
            <a:r>
              <a:rPr lang="en-IE" dirty="0" err="1"/>
              <a:t>Prüfungstermine</a:t>
            </a:r>
            <a:endParaRPr lang="en-IE" dirty="0"/>
          </a:p>
          <a:p>
            <a:r>
              <a:rPr lang="en-IE" dirty="0" err="1"/>
              <a:t>Meistens</a:t>
            </a:r>
            <a:r>
              <a:rPr lang="en-IE" dirty="0"/>
              <a:t> 2 </a:t>
            </a:r>
            <a:r>
              <a:rPr lang="en-IE" dirty="0" err="1"/>
              <a:t>Wochen</a:t>
            </a:r>
            <a:r>
              <a:rPr lang="en-IE" dirty="0"/>
              <a:t> </a:t>
            </a:r>
            <a:r>
              <a:rPr lang="en-IE" dirty="0" err="1"/>
              <a:t>direkt</a:t>
            </a:r>
            <a:r>
              <a:rPr lang="en-IE" dirty="0"/>
              <a:t> </a:t>
            </a:r>
            <a:r>
              <a:rPr lang="en-IE" dirty="0" err="1"/>
              <a:t>nach</a:t>
            </a:r>
            <a:r>
              <a:rPr lang="en-IE" dirty="0"/>
              <a:t> der </a:t>
            </a:r>
            <a:r>
              <a:rPr lang="en-IE" dirty="0" err="1"/>
              <a:t>Vorlesungszeit</a:t>
            </a:r>
            <a:r>
              <a:rPr lang="en-IE" dirty="0"/>
              <a:t> und </a:t>
            </a:r>
            <a:r>
              <a:rPr lang="en-IE" dirty="0" err="1"/>
              <a:t>zwei</a:t>
            </a:r>
            <a:r>
              <a:rPr lang="en-IE" dirty="0"/>
              <a:t> </a:t>
            </a:r>
            <a:r>
              <a:rPr lang="en-IE" dirty="0" err="1"/>
              <a:t>Wochen</a:t>
            </a:r>
            <a:r>
              <a:rPr lang="en-IE" dirty="0"/>
              <a:t> </a:t>
            </a:r>
            <a:r>
              <a:rPr lang="en-IE" dirty="0" err="1"/>
              <a:t>vor</a:t>
            </a:r>
            <a:r>
              <a:rPr lang="en-IE" dirty="0"/>
              <a:t> </a:t>
            </a:r>
            <a:r>
              <a:rPr lang="en-IE" dirty="0" err="1"/>
              <a:t>Beginn</a:t>
            </a:r>
            <a:r>
              <a:rPr lang="en-IE" dirty="0"/>
              <a:t> des </a:t>
            </a:r>
            <a:r>
              <a:rPr lang="en-IE" dirty="0" err="1"/>
              <a:t>nächsten</a:t>
            </a:r>
            <a:r>
              <a:rPr lang="en-IE" dirty="0"/>
              <a:t> Semesters</a:t>
            </a:r>
          </a:p>
          <a:p>
            <a:endParaRPr lang="en-IE" dirty="0"/>
          </a:p>
          <a:p>
            <a:r>
              <a:rPr lang="en-IE" dirty="0" err="1"/>
              <a:t>Prüfungsdatum</a:t>
            </a:r>
            <a:r>
              <a:rPr lang="en-IE" dirty="0"/>
              <a:t>, Form, Zeit und </a:t>
            </a:r>
            <a:r>
              <a:rPr lang="en-IE" dirty="0" err="1"/>
              <a:t>Raum</a:t>
            </a:r>
            <a:r>
              <a:rPr lang="en-IE" dirty="0"/>
              <a:t> </a:t>
            </a:r>
            <a:r>
              <a:rPr lang="en-IE" dirty="0" err="1"/>
              <a:t>werden</a:t>
            </a:r>
            <a:r>
              <a:rPr lang="en-IE" dirty="0"/>
              <a:t> </a:t>
            </a:r>
            <a:r>
              <a:rPr lang="en-IE" dirty="0" err="1"/>
              <a:t>über</a:t>
            </a:r>
            <a:r>
              <a:rPr lang="en-IE" dirty="0"/>
              <a:t> </a:t>
            </a:r>
            <a:r>
              <a:rPr lang="en-IE" dirty="0" err="1"/>
              <a:t>Unisono</a:t>
            </a:r>
            <a:r>
              <a:rPr lang="en-IE" dirty="0"/>
              <a:t> </a:t>
            </a:r>
            <a:r>
              <a:rPr lang="en-IE" dirty="0" err="1"/>
              <a:t>bekannt</a:t>
            </a:r>
            <a:r>
              <a:rPr lang="en-IE" dirty="0"/>
              <a:t> </a:t>
            </a:r>
            <a:r>
              <a:rPr lang="en-IE" dirty="0" err="1"/>
              <a:t>gegeben</a:t>
            </a:r>
            <a:endParaRPr lang="en-IE" dirty="0"/>
          </a:p>
          <a:p>
            <a:r>
              <a:rPr lang="en-IE" dirty="0"/>
              <a:t>- </a:t>
            </a:r>
            <a:r>
              <a:rPr lang="en-IE" dirty="0" err="1"/>
              <a:t>Änderungen</a:t>
            </a:r>
            <a:r>
              <a:rPr lang="en-IE" dirty="0"/>
              <a:t> </a:t>
            </a:r>
            <a:r>
              <a:rPr lang="en-IE" dirty="0" err="1"/>
              <a:t>werden</a:t>
            </a:r>
            <a:r>
              <a:rPr lang="en-IE" dirty="0"/>
              <a:t> </a:t>
            </a:r>
            <a:r>
              <a:rPr lang="en-IE" dirty="0" err="1"/>
              <a:t>automatisch</a:t>
            </a:r>
            <a:r>
              <a:rPr lang="en-IE" dirty="0"/>
              <a:t> an die </a:t>
            </a:r>
            <a:r>
              <a:rPr lang="en-IE" dirty="0" err="1"/>
              <a:t>angemeldeten</a:t>
            </a:r>
            <a:r>
              <a:rPr lang="en-IE" dirty="0"/>
              <a:t> </a:t>
            </a:r>
            <a:r>
              <a:rPr lang="en-IE" dirty="0" err="1"/>
              <a:t>Studierenden</a:t>
            </a:r>
            <a:r>
              <a:rPr lang="en-IE" dirty="0"/>
              <a:t> </a:t>
            </a:r>
            <a:r>
              <a:rPr lang="en-IE" dirty="0" err="1"/>
              <a:t>mitgeteilt</a:t>
            </a:r>
            <a:endParaRPr lang="en-IE" dirty="0"/>
          </a:p>
          <a:p>
            <a:endParaRPr lang="en-IE" dirty="0"/>
          </a:p>
          <a:p>
            <a:r>
              <a:rPr lang="en-IE" dirty="0"/>
              <a:t>Bei </a:t>
            </a:r>
            <a:r>
              <a:rPr lang="en-IE" dirty="0" err="1"/>
              <a:t>technischen</a:t>
            </a:r>
            <a:r>
              <a:rPr lang="en-IE" dirty="0"/>
              <a:t> </a:t>
            </a:r>
            <a:r>
              <a:rPr lang="en-IE" dirty="0" err="1"/>
              <a:t>Problemen</a:t>
            </a:r>
            <a:r>
              <a:rPr lang="en-IE" dirty="0"/>
              <a:t>: </a:t>
            </a:r>
            <a:r>
              <a:rPr lang="en-IE" dirty="0" err="1"/>
              <a:t>Anmeldung</a:t>
            </a:r>
            <a:r>
              <a:rPr lang="en-IE" dirty="0"/>
              <a:t> </a:t>
            </a:r>
            <a:r>
              <a:rPr lang="en-IE" dirty="0" err="1"/>
              <a:t>im</a:t>
            </a:r>
            <a:r>
              <a:rPr lang="en-IE" dirty="0"/>
              <a:t> </a:t>
            </a:r>
            <a:r>
              <a:rPr lang="en-IE" dirty="0" err="1"/>
              <a:t>Prüfungsamt</a:t>
            </a:r>
            <a:r>
              <a:rPr lang="en-IE" dirty="0"/>
              <a:t> (</a:t>
            </a:r>
            <a:r>
              <a:rPr lang="en-IE" dirty="0" err="1"/>
              <a:t>Formular</a:t>
            </a:r>
            <a:r>
              <a:rPr lang="en-IE" dirty="0"/>
              <a:t>) </a:t>
            </a:r>
            <a:r>
              <a:rPr lang="en-IE" dirty="0" err="1">
                <a:solidFill>
                  <a:srgbClr val="FF0000"/>
                </a:solidFill>
              </a:rPr>
              <a:t>spätestens</a:t>
            </a:r>
            <a:r>
              <a:rPr lang="en-IE" dirty="0">
                <a:solidFill>
                  <a:srgbClr val="FF0000"/>
                </a:solidFill>
              </a:rPr>
              <a:t> am </a:t>
            </a:r>
            <a:r>
              <a:rPr lang="en-IE" dirty="0" err="1">
                <a:solidFill>
                  <a:srgbClr val="FF0000"/>
                </a:solidFill>
              </a:rPr>
              <a:t>nächsten</a:t>
            </a:r>
            <a:r>
              <a:rPr lang="en-IE" dirty="0">
                <a:solidFill>
                  <a:srgbClr val="FF0000"/>
                </a:solidFill>
              </a:rPr>
              <a:t> </a:t>
            </a:r>
            <a:r>
              <a:rPr lang="en-IE" dirty="0" err="1">
                <a:solidFill>
                  <a:srgbClr val="FF0000"/>
                </a:solidFill>
              </a:rPr>
              <a:t>Werktag</a:t>
            </a:r>
            <a:r>
              <a:rPr lang="en-IE" dirty="0">
                <a:solidFill>
                  <a:srgbClr val="FF0000"/>
                </a:solidFill>
              </a:rPr>
              <a:t> </a:t>
            </a:r>
            <a:r>
              <a:rPr lang="en-IE" dirty="0" err="1">
                <a:solidFill>
                  <a:srgbClr val="FF0000"/>
                </a:solidFill>
              </a:rPr>
              <a:t>Ausnahme</a:t>
            </a:r>
            <a:r>
              <a:rPr lang="en-IE" dirty="0">
                <a:solidFill>
                  <a:srgbClr val="FF0000"/>
                </a:solidFill>
              </a:rPr>
              <a:t> </a:t>
            </a:r>
            <a:r>
              <a:rPr lang="en-IE" dirty="0" err="1">
                <a:solidFill>
                  <a:srgbClr val="FF0000"/>
                </a:solidFill>
              </a:rPr>
              <a:t>nur</a:t>
            </a:r>
            <a:r>
              <a:rPr lang="en-IE" dirty="0">
                <a:solidFill>
                  <a:srgbClr val="FF0000"/>
                </a:solidFill>
              </a:rPr>
              <a:t> per </a:t>
            </a:r>
            <a:r>
              <a:rPr lang="en-IE" dirty="0" err="1">
                <a:solidFill>
                  <a:srgbClr val="FF0000"/>
                </a:solidFill>
              </a:rPr>
              <a:t>Antrag</a:t>
            </a:r>
            <a:r>
              <a:rPr lang="en-IE" dirty="0">
                <a:solidFill>
                  <a:srgbClr val="FF0000"/>
                </a:solidFill>
              </a:rPr>
              <a:t> an den </a:t>
            </a:r>
            <a:r>
              <a:rPr lang="en-IE" dirty="0" err="1">
                <a:solidFill>
                  <a:srgbClr val="FF0000"/>
                </a:solidFill>
              </a:rPr>
              <a:t>Prüfungsausschuss</a:t>
            </a:r>
            <a:r>
              <a:rPr lang="en-IE" dirty="0">
                <a:solidFill>
                  <a:srgbClr val="FF0000"/>
                </a:solidFill>
              </a:rPr>
              <a:t> (</a:t>
            </a:r>
            <a:r>
              <a:rPr lang="en-IE" dirty="0" err="1">
                <a:solidFill>
                  <a:srgbClr val="FF0000"/>
                </a:solidFill>
              </a:rPr>
              <a:t>Härtefälle</a:t>
            </a:r>
            <a:r>
              <a:rPr lang="en-IE" dirty="0">
                <a:solidFill>
                  <a:srgbClr val="FF0000"/>
                </a:solidFill>
              </a:rPr>
              <a:t>)</a:t>
            </a:r>
          </a:p>
          <a:p>
            <a:endParaRPr lang="en-IE" dirty="0">
              <a:solidFill>
                <a:srgbClr val="FF0000"/>
              </a:solidFill>
            </a:endParaRPr>
          </a:p>
          <a:p>
            <a:r>
              <a:rPr lang="en-IE" dirty="0" err="1">
                <a:solidFill>
                  <a:srgbClr val="FF0000"/>
                </a:solidFill>
              </a:rPr>
              <a:t>Bitte</a:t>
            </a:r>
            <a:r>
              <a:rPr lang="en-IE" dirty="0">
                <a:solidFill>
                  <a:srgbClr val="FF0000"/>
                </a:solidFill>
              </a:rPr>
              <a:t> </a:t>
            </a:r>
            <a:r>
              <a:rPr lang="en-IE" dirty="0" err="1">
                <a:solidFill>
                  <a:srgbClr val="FF0000"/>
                </a:solidFill>
              </a:rPr>
              <a:t>beachten</a:t>
            </a:r>
            <a:r>
              <a:rPr lang="en-IE" dirty="0">
                <a:solidFill>
                  <a:srgbClr val="FF0000"/>
                </a:solidFill>
              </a:rPr>
              <a:t> Sie die </a:t>
            </a:r>
            <a:r>
              <a:rPr lang="en-IE" dirty="0" err="1">
                <a:solidFill>
                  <a:srgbClr val="FF0000"/>
                </a:solidFill>
              </a:rPr>
              <a:t>Anmeldefristen</a:t>
            </a:r>
            <a:r>
              <a:rPr lang="en-IE" dirty="0">
                <a:solidFill>
                  <a:srgbClr val="FF0000"/>
                </a:solidFill>
              </a:rPr>
              <a:t> von </a:t>
            </a:r>
            <a:r>
              <a:rPr lang="en-IE" dirty="0" err="1">
                <a:solidFill>
                  <a:srgbClr val="FF0000"/>
                </a:solidFill>
              </a:rPr>
              <a:t>anderen</a:t>
            </a:r>
            <a:r>
              <a:rPr lang="en-IE" dirty="0">
                <a:solidFill>
                  <a:srgbClr val="FF0000"/>
                </a:solidFill>
              </a:rPr>
              <a:t> Departments/</a:t>
            </a:r>
            <a:r>
              <a:rPr lang="en-IE" dirty="0" err="1">
                <a:solidFill>
                  <a:srgbClr val="FF0000"/>
                </a:solidFill>
              </a:rPr>
              <a:t>Fakultäten</a:t>
            </a:r>
            <a:r>
              <a:rPr lang="en-IE" dirty="0">
                <a:solidFill>
                  <a:srgbClr val="FF0000"/>
                </a:solidFill>
              </a:rPr>
              <a:t> (</a:t>
            </a:r>
            <a:r>
              <a:rPr lang="en-IE" dirty="0" err="1">
                <a:solidFill>
                  <a:srgbClr val="FF0000"/>
                </a:solidFill>
              </a:rPr>
              <a:t>z.B</a:t>
            </a:r>
            <a:r>
              <a:rPr lang="en-IE" dirty="0">
                <a:solidFill>
                  <a:srgbClr val="FF0000"/>
                </a:solidFill>
              </a:rPr>
              <a:t>. </a:t>
            </a:r>
            <a:r>
              <a:rPr lang="en-IE" dirty="0" err="1">
                <a:solidFill>
                  <a:srgbClr val="FF0000"/>
                </a:solidFill>
              </a:rPr>
              <a:t>Informatik</a:t>
            </a:r>
            <a:r>
              <a:rPr lang="en-IE" dirty="0">
                <a:solidFill>
                  <a:srgbClr val="FF0000"/>
                </a:solidFill>
              </a:rPr>
              <a:t>)</a:t>
            </a:r>
          </a:p>
          <a:p>
            <a:endParaRPr lang="en-IE" dirty="0">
              <a:solidFill>
                <a:srgbClr val="FF0000"/>
              </a:solidFill>
            </a:endParaRPr>
          </a:p>
          <a:p>
            <a:endParaRPr lang="en-IE" dirty="0"/>
          </a:p>
          <a:p>
            <a:endParaRPr lang="en-IE" dirty="0"/>
          </a:p>
          <a:p>
            <a:endParaRPr lang="en-IE" dirty="0"/>
          </a:p>
          <a:p>
            <a:endParaRPr lang="en-IE" dirty="0"/>
          </a:p>
        </p:txBody>
      </p:sp>
      <p:sp>
        <p:nvSpPr>
          <p:cNvPr id="3" name="Titel 2">
            <a:extLst>
              <a:ext uri="{FF2B5EF4-FFF2-40B4-BE49-F238E27FC236}">
                <a16:creationId xmlns:a16="http://schemas.microsoft.com/office/drawing/2014/main" id="{3938C953-4CEF-C144-B99B-E61F94EBB1F7}"/>
              </a:ext>
            </a:extLst>
          </p:cNvPr>
          <p:cNvSpPr>
            <a:spLocks noGrp="1"/>
          </p:cNvSpPr>
          <p:nvPr>
            <p:ph type="title"/>
          </p:nvPr>
        </p:nvSpPr>
        <p:spPr>
          <a:xfrm>
            <a:off x="609600" y="1340768"/>
            <a:ext cx="10972800" cy="433388"/>
          </a:xfrm>
        </p:spPr>
        <p:txBody>
          <a:bodyPr/>
          <a:lstStyle/>
          <a:p>
            <a:r>
              <a:rPr lang="en-IE" dirty="0" err="1">
                <a:solidFill>
                  <a:schemeClr val="accent5"/>
                </a:solidFill>
              </a:rPr>
              <a:t>Anmeldung</a:t>
            </a:r>
            <a:r>
              <a:rPr lang="en-IE" dirty="0">
                <a:solidFill>
                  <a:schemeClr val="accent5"/>
                </a:solidFill>
              </a:rPr>
              <a:t> </a:t>
            </a:r>
            <a:r>
              <a:rPr lang="en-IE" dirty="0" err="1">
                <a:solidFill>
                  <a:schemeClr val="accent5"/>
                </a:solidFill>
              </a:rPr>
              <a:t>zu</a:t>
            </a:r>
            <a:r>
              <a:rPr lang="en-IE" dirty="0">
                <a:solidFill>
                  <a:schemeClr val="accent5"/>
                </a:solidFill>
              </a:rPr>
              <a:t> </a:t>
            </a:r>
            <a:r>
              <a:rPr lang="en-IE" dirty="0" err="1">
                <a:solidFill>
                  <a:schemeClr val="accent5"/>
                </a:solidFill>
              </a:rPr>
              <a:t>schriftlichen</a:t>
            </a:r>
            <a:r>
              <a:rPr lang="en-IE" dirty="0">
                <a:solidFill>
                  <a:schemeClr val="accent5"/>
                </a:solidFill>
              </a:rPr>
              <a:t> </a:t>
            </a:r>
            <a:r>
              <a:rPr lang="en-IE" dirty="0" err="1">
                <a:solidFill>
                  <a:schemeClr val="accent5"/>
                </a:solidFill>
              </a:rPr>
              <a:t>Prüfungen</a:t>
            </a:r>
            <a:endParaRPr lang="en-IE" dirty="0">
              <a:solidFill>
                <a:schemeClr val="accent5"/>
              </a:solidFill>
            </a:endParaRPr>
          </a:p>
        </p:txBody>
      </p:sp>
    </p:spTree>
    <p:extLst>
      <p:ext uri="{BB962C8B-B14F-4D97-AF65-F5344CB8AC3E}">
        <p14:creationId xmlns:p14="http://schemas.microsoft.com/office/powerpoint/2010/main" val="32843115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D5D9FD42-F4B6-A743-9ADB-AA4F6E9FC18C}"/>
              </a:ext>
            </a:extLst>
          </p:cNvPr>
          <p:cNvSpPr>
            <a:spLocks noGrp="1"/>
          </p:cNvSpPr>
          <p:nvPr>
            <p:ph idx="1"/>
          </p:nvPr>
        </p:nvSpPr>
        <p:spPr>
          <a:xfrm>
            <a:off x="609600" y="2132856"/>
            <a:ext cx="10972800" cy="3670632"/>
          </a:xfrm>
        </p:spPr>
        <p:txBody>
          <a:bodyPr/>
          <a:lstStyle/>
          <a:p>
            <a:r>
              <a:rPr lang="en-IE" dirty="0" err="1"/>
              <a:t>Studienleistungen</a:t>
            </a:r>
            <a:r>
              <a:rPr lang="en-IE" dirty="0"/>
              <a:t> (</a:t>
            </a:r>
            <a:r>
              <a:rPr lang="en-IE" dirty="0" err="1"/>
              <a:t>Übungen</a:t>
            </a:r>
            <a:r>
              <a:rPr lang="en-IE" dirty="0"/>
              <a:t>, Seminar, </a:t>
            </a:r>
            <a:r>
              <a:rPr lang="en-IE" dirty="0" err="1"/>
              <a:t>Praktika</a:t>
            </a:r>
            <a:r>
              <a:rPr lang="en-IE" dirty="0"/>
              <a:t>) </a:t>
            </a:r>
            <a:r>
              <a:rPr lang="en-IE" dirty="0" err="1"/>
              <a:t>sind</a:t>
            </a:r>
            <a:r>
              <a:rPr lang="en-IE" dirty="0"/>
              <a:t> </a:t>
            </a:r>
            <a:r>
              <a:rPr lang="en-IE" dirty="0" err="1"/>
              <a:t>unbenotet</a:t>
            </a:r>
            <a:r>
              <a:rPr lang="en-IE" dirty="0"/>
              <a:t> (</a:t>
            </a:r>
            <a:r>
              <a:rPr lang="en-IE" dirty="0" err="1"/>
              <a:t>nur</a:t>
            </a:r>
            <a:r>
              <a:rPr lang="en-IE" dirty="0"/>
              <a:t> </a:t>
            </a:r>
            <a:r>
              <a:rPr lang="en-IE" dirty="0" err="1"/>
              <a:t>bestanden</a:t>
            </a:r>
            <a:r>
              <a:rPr lang="en-IE" dirty="0"/>
              <a:t> </a:t>
            </a:r>
            <a:r>
              <a:rPr lang="en-IE" dirty="0" err="1"/>
              <a:t>oder</a:t>
            </a:r>
            <a:r>
              <a:rPr lang="en-IE" dirty="0"/>
              <a:t> </a:t>
            </a:r>
            <a:r>
              <a:rPr lang="en-IE" dirty="0" err="1"/>
              <a:t>nicht</a:t>
            </a:r>
            <a:r>
              <a:rPr lang="en-IE" dirty="0"/>
              <a:t> </a:t>
            </a:r>
            <a:r>
              <a:rPr lang="en-IE" dirty="0" err="1"/>
              <a:t>bestanden</a:t>
            </a:r>
            <a:r>
              <a:rPr lang="en-IE" dirty="0"/>
              <a:t>)</a:t>
            </a:r>
          </a:p>
          <a:p>
            <a:pPr marL="0" indent="0">
              <a:buNone/>
            </a:pPr>
            <a:r>
              <a:rPr lang="en-IE" dirty="0"/>
              <a:t>	und </a:t>
            </a:r>
            <a:r>
              <a:rPr lang="en-IE" dirty="0" err="1"/>
              <a:t>unbegrenzt</a:t>
            </a:r>
            <a:r>
              <a:rPr lang="en-IE" dirty="0"/>
              <a:t> </a:t>
            </a:r>
            <a:r>
              <a:rPr lang="en-IE" dirty="0" err="1"/>
              <a:t>wiederholbar</a:t>
            </a:r>
            <a:endParaRPr lang="en-IE" dirty="0"/>
          </a:p>
          <a:p>
            <a:pPr marL="0" indent="0">
              <a:buNone/>
            </a:pPr>
            <a:endParaRPr lang="en-IE" dirty="0"/>
          </a:p>
          <a:p>
            <a:r>
              <a:rPr lang="en-IE" dirty="0" err="1"/>
              <a:t>Alle</a:t>
            </a:r>
            <a:r>
              <a:rPr lang="en-IE" dirty="0"/>
              <a:t> </a:t>
            </a:r>
            <a:r>
              <a:rPr lang="en-IE" dirty="0" err="1"/>
              <a:t>Studienleistungen</a:t>
            </a:r>
            <a:r>
              <a:rPr lang="en-IE" dirty="0"/>
              <a:t> </a:t>
            </a:r>
            <a:r>
              <a:rPr lang="en-IE" dirty="0" err="1"/>
              <a:t>müssen</a:t>
            </a:r>
            <a:r>
              <a:rPr lang="en-IE" dirty="0"/>
              <a:t> </a:t>
            </a:r>
            <a:r>
              <a:rPr lang="en-IE" dirty="0" err="1"/>
              <a:t>über</a:t>
            </a:r>
            <a:r>
              <a:rPr lang="en-IE" dirty="0"/>
              <a:t> </a:t>
            </a:r>
            <a:r>
              <a:rPr lang="en-IE" dirty="0" err="1"/>
              <a:t>Unisono</a:t>
            </a:r>
            <a:r>
              <a:rPr lang="en-IE" dirty="0"/>
              <a:t> </a:t>
            </a:r>
            <a:r>
              <a:rPr lang="en-IE" dirty="0" err="1"/>
              <a:t>angemeldet</a:t>
            </a:r>
            <a:r>
              <a:rPr lang="en-IE" dirty="0"/>
              <a:t> </a:t>
            </a:r>
            <a:r>
              <a:rPr lang="en-IE" dirty="0" err="1"/>
              <a:t>werden</a:t>
            </a:r>
            <a:endParaRPr lang="en-IE" dirty="0"/>
          </a:p>
          <a:p>
            <a:endParaRPr lang="en-IE" dirty="0"/>
          </a:p>
          <a:p>
            <a:pPr marL="0" indent="0">
              <a:buNone/>
            </a:pPr>
            <a:r>
              <a:rPr lang="en-IE" dirty="0"/>
              <a:t>- </a:t>
            </a:r>
            <a:r>
              <a:rPr lang="en-IE" dirty="0" err="1"/>
              <a:t>im</a:t>
            </a:r>
            <a:r>
              <a:rPr lang="en-IE" dirty="0"/>
              <a:t> </a:t>
            </a:r>
            <a:r>
              <a:rPr lang="en-IE" dirty="0" err="1"/>
              <a:t>Anmeldezeitraum</a:t>
            </a:r>
            <a:r>
              <a:rPr lang="en-IE" dirty="0"/>
              <a:t> (</a:t>
            </a:r>
            <a:r>
              <a:rPr lang="en-IE" dirty="0" err="1"/>
              <a:t>wie</a:t>
            </a:r>
            <a:r>
              <a:rPr lang="en-IE" dirty="0"/>
              <a:t> </a:t>
            </a:r>
            <a:r>
              <a:rPr lang="en-IE" dirty="0" err="1"/>
              <a:t>Prüfungsleistungen</a:t>
            </a:r>
            <a:r>
              <a:rPr lang="en-IE" dirty="0"/>
              <a:t>)</a:t>
            </a:r>
            <a:br>
              <a:rPr lang="en-IE" dirty="0"/>
            </a:br>
            <a:r>
              <a:rPr lang="en-IE" dirty="0"/>
              <a:t>- </a:t>
            </a:r>
            <a:r>
              <a:rPr lang="en-IE" dirty="0" err="1"/>
              <a:t>Unabhängig</a:t>
            </a:r>
            <a:r>
              <a:rPr lang="en-IE" dirty="0"/>
              <a:t> von </a:t>
            </a:r>
            <a:r>
              <a:rPr lang="en-IE" dirty="0" err="1"/>
              <a:t>Anmeldung</a:t>
            </a:r>
            <a:r>
              <a:rPr lang="en-IE" dirty="0"/>
              <a:t> </a:t>
            </a:r>
            <a:r>
              <a:rPr lang="en-IE" dirty="0" err="1"/>
              <a:t>zu</a:t>
            </a:r>
            <a:r>
              <a:rPr lang="en-IE" dirty="0"/>
              <a:t> </a:t>
            </a:r>
            <a:r>
              <a:rPr lang="en-IE" dirty="0" err="1"/>
              <a:t>Veranstaltungen</a:t>
            </a:r>
            <a:br>
              <a:rPr lang="en-IE" dirty="0"/>
            </a:br>
            <a:r>
              <a:rPr lang="en-IE" dirty="0"/>
              <a:t>- </a:t>
            </a:r>
            <a:r>
              <a:rPr lang="en-IE" dirty="0" err="1"/>
              <a:t>Ausnahme</a:t>
            </a:r>
            <a:r>
              <a:rPr lang="en-IE" dirty="0"/>
              <a:t> </a:t>
            </a:r>
            <a:r>
              <a:rPr lang="en-IE" dirty="0" err="1"/>
              <a:t>Forschungsgrundpraktikum</a:t>
            </a:r>
            <a:r>
              <a:rPr lang="en-IE" dirty="0"/>
              <a:t>, </a:t>
            </a:r>
            <a:r>
              <a:rPr lang="en-IE" dirty="0" err="1"/>
              <a:t>Praktikum</a:t>
            </a:r>
            <a:r>
              <a:rPr lang="en-IE" dirty="0"/>
              <a:t> </a:t>
            </a:r>
            <a:r>
              <a:rPr lang="en-IE" dirty="0" err="1"/>
              <a:t>Klinik</a:t>
            </a:r>
            <a:r>
              <a:rPr lang="en-IE" dirty="0"/>
              <a:t> und </a:t>
            </a:r>
            <a:r>
              <a:rPr lang="en-IE" dirty="0" err="1"/>
              <a:t>Klinik</a:t>
            </a:r>
            <a:r>
              <a:rPr lang="en-IE" dirty="0"/>
              <a:t> IT und </a:t>
            </a:r>
            <a:r>
              <a:rPr lang="en-IE" dirty="0" err="1"/>
              <a:t>Abschlussarbeiten</a:t>
            </a:r>
            <a:r>
              <a:rPr lang="en-IE" dirty="0"/>
              <a:t> (per </a:t>
            </a:r>
            <a:r>
              <a:rPr lang="en-IE" dirty="0" err="1"/>
              <a:t>Antrag</a:t>
            </a:r>
            <a:r>
              <a:rPr lang="en-IE" dirty="0"/>
              <a:t>)</a:t>
            </a:r>
          </a:p>
          <a:p>
            <a:endParaRPr lang="en-IE" dirty="0"/>
          </a:p>
          <a:p>
            <a:pPr marL="0" indent="0">
              <a:buNone/>
            </a:pPr>
            <a:br>
              <a:rPr lang="en-IE" dirty="0"/>
            </a:br>
            <a:endParaRPr lang="en-IE" dirty="0"/>
          </a:p>
          <a:p>
            <a:endParaRPr lang="en-IE" dirty="0"/>
          </a:p>
          <a:p>
            <a:endParaRPr lang="en-IE" dirty="0"/>
          </a:p>
        </p:txBody>
      </p:sp>
      <p:sp>
        <p:nvSpPr>
          <p:cNvPr id="3" name="Titel 2">
            <a:extLst>
              <a:ext uri="{FF2B5EF4-FFF2-40B4-BE49-F238E27FC236}">
                <a16:creationId xmlns:a16="http://schemas.microsoft.com/office/drawing/2014/main" id="{81236D95-8461-6E4D-8494-02CD2FD48838}"/>
              </a:ext>
            </a:extLst>
          </p:cNvPr>
          <p:cNvSpPr>
            <a:spLocks noGrp="1"/>
          </p:cNvSpPr>
          <p:nvPr>
            <p:ph type="title"/>
          </p:nvPr>
        </p:nvSpPr>
        <p:spPr>
          <a:xfrm>
            <a:off x="609600" y="1412776"/>
            <a:ext cx="10972800" cy="85976"/>
          </a:xfrm>
        </p:spPr>
        <p:txBody>
          <a:bodyPr/>
          <a:lstStyle/>
          <a:p>
            <a:r>
              <a:rPr lang="en-IE" dirty="0" err="1">
                <a:solidFill>
                  <a:schemeClr val="accent5"/>
                </a:solidFill>
              </a:rPr>
              <a:t>Anmeldung</a:t>
            </a:r>
            <a:r>
              <a:rPr lang="en-IE" dirty="0">
                <a:solidFill>
                  <a:schemeClr val="accent5"/>
                </a:solidFill>
              </a:rPr>
              <a:t> </a:t>
            </a:r>
            <a:r>
              <a:rPr lang="en-IE" dirty="0" err="1">
                <a:solidFill>
                  <a:schemeClr val="accent5"/>
                </a:solidFill>
              </a:rPr>
              <a:t>zu</a:t>
            </a:r>
            <a:r>
              <a:rPr lang="en-IE" dirty="0">
                <a:solidFill>
                  <a:schemeClr val="accent5"/>
                </a:solidFill>
              </a:rPr>
              <a:t> </a:t>
            </a:r>
            <a:r>
              <a:rPr lang="en-IE" dirty="0" err="1">
                <a:solidFill>
                  <a:schemeClr val="accent5"/>
                </a:solidFill>
              </a:rPr>
              <a:t>Studienleistungen</a:t>
            </a:r>
            <a:endParaRPr lang="en-IE" dirty="0">
              <a:solidFill>
                <a:schemeClr val="accent5"/>
              </a:solidFill>
            </a:endParaRPr>
          </a:p>
        </p:txBody>
      </p:sp>
    </p:spTree>
    <p:extLst>
      <p:ext uri="{BB962C8B-B14F-4D97-AF65-F5344CB8AC3E}">
        <p14:creationId xmlns:p14="http://schemas.microsoft.com/office/powerpoint/2010/main" val="2027435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24DF8530-23A6-EA46-B8B6-B2976194513D}"/>
              </a:ext>
            </a:extLst>
          </p:cNvPr>
          <p:cNvSpPr>
            <a:spLocks noGrp="1"/>
          </p:cNvSpPr>
          <p:nvPr>
            <p:ph idx="1"/>
          </p:nvPr>
        </p:nvSpPr>
        <p:spPr>
          <a:xfrm>
            <a:off x="609600" y="1916832"/>
            <a:ext cx="10972800" cy="4030672"/>
          </a:xfrm>
        </p:spPr>
        <p:txBody>
          <a:bodyPr/>
          <a:lstStyle/>
          <a:p>
            <a:r>
              <a:rPr lang="de-DE" sz="1800" b="1" dirty="0">
                <a:latin typeface="+mj-ea"/>
              </a:rPr>
              <a:t>Allgemeiner Rücktritt</a:t>
            </a:r>
          </a:p>
          <a:p>
            <a:pPr marL="0" indent="0">
              <a:buNone/>
            </a:pPr>
            <a:r>
              <a:rPr lang="de-DE" sz="1800" dirty="0">
                <a:latin typeface="+mj-ea"/>
              </a:rPr>
              <a:t>	Sie können sich bis 7 Tagen vor der Klausur (Uhrzeit beachten) ohne Angabe von Gründen über 	UNISONO selber abmelden. Danach ist der Rücktritt nur noch aufgrund Krankheit möglich.</a:t>
            </a:r>
          </a:p>
          <a:p>
            <a:pPr marL="0" indent="0">
              <a:buNone/>
            </a:pPr>
            <a:endParaRPr lang="de-DE" sz="1800" dirty="0">
              <a:latin typeface="+mj-ea"/>
            </a:endParaRPr>
          </a:p>
          <a:p>
            <a:r>
              <a:rPr lang="de-DE" sz="1800" b="1" dirty="0">
                <a:latin typeface="+mj-ea"/>
              </a:rPr>
              <a:t>Rücktritt bei Krankheit</a:t>
            </a:r>
          </a:p>
          <a:p>
            <a:pPr marL="0" indent="0">
              <a:buNone/>
            </a:pPr>
            <a:r>
              <a:rPr lang="de-DE" sz="1800" dirty="0">
                <a:latin typeface="+mj-ea"/>
              </a:rPr>
              <a:t>	Bitte melden Sie sich mit dem Antrag auf Rücktritt (zu finden auf der Internetseite des Prüfungsamtes 	unter Prüfungs- und Studienleistungen) und reichen Sie innerhalb drei Tagen ein ärztliches Attest ein. 	</a:t>
            </a:r>
            <a:r>
              <a:rPr lang="de-DE" sz="1800" dirty="0">
                <a:solidFill>
                  <a:srgbClr val="FF0000"/>
                </a:solidFill>
                <a:latin typeface="+mj-ea"/>
              </a:rPr>
              <a:t>Wenn Sie kein Attest einreichen wird die Prüfung als nicht bestanden gewertet!</a:t>
            </a:r>
          </a:p>
          <a:p>
            <a:endParaRPr lang="de-DE" sz="1800" dirty="0">
              <a:solidFill>
                <a:srgbClr val="FF0000"/>
              </a:solidFill>
              <a:latin typeface="+mj-ea"/>
            </a:endParaRPr>
          </a:p>
          <a:p>
            <a:r>
              <a:rPr lang="de-DE" sz="1800" b="1" dirty="0">
                <a:latin typeface="+mj-ea"/>
              </a:rPr>
              <a:t>Wiederholung von Prüfungen </a:t>
            </a:r>
          </a:p>
          <a:p>
            <a:pPr marL="0" indent="0">
              <a:buNone/>
            </a:pPr>
            <a:r>
              <a:rPr lang="de-DE" sz="1800" dirty="0">
                <a:latin typeface="+mj-ea"/>
              </a:rPr>
              <a:t>	Sie haben die Möglichkeit die Prüfung (nicht bestanden) zwei mal zu Wiederholen. Beim dritten 	Versuch(letzter Versuch) erfolgt die Anmeldung über das Prüfungsamt. Der letzte Versuch ist 	grundsätzlich mündlich. Alle Prüfungen werden jedes Semester einmal angeboten.</a:t>
            </a:r>
          </a:p>
          <a:p>
            <a:endParaRPr lang="de-DE" sz="1800" dirty="0">
              <a:latin typeface="+mj-ea"/>
            </a:endParaRPr>
          </a:p>
          <a:p>
            <a:pPr marL="0" indent="0">
              <a:buNone/>
            </a:pPr>
            <a:endParaRPr lang="de-DE" sz="1800" dirty="0">
              <a:latin typeface="+mj-ea"/>
            </a:endParaRPr>
          </a:p>
          <a:p>
            <a:pPr marL="0" indent="0">
              <a:buNone/>
            </a:pPr>
            <a:endParaRPr lang="de-DE" sz="1800" dirty="0">
              <a:latin typeface="+mj-ea"/>
            </a:endParaRPr>
          </a:p>
          <a:p>
            <a:endParaRPr lang="en-IE" dirty="0"/>
          </a:p>
        </p:txBody>
      </p:sp>
      <p:sp>
        <p:nvSpPr>
          <p:cNvPr id="3" name="Titel 2">
            <a:extLst>
              <a:ext uri="{FF2B5EF4-FFF2-40B4-BE49-F238E27FC236}">
                <a16:creationId xmlns:a16="http://schemas.microsoft.com/office/drawing/2014/main" id="{E8A03856-C022-D64C-8330-A232060D38A2}"/>
              </a:ext>
            </a:extLst>
          </p:cNvPr>
          <p:cNvSpPr>
            <a:spLocks noGrp="1"/>
          </p:cNvSpPr>
          <p:nvPr>
            <p:ph type="title"/>
          </p:nvPr>
        </p:nvSpPr>
        <p:spPr>
          <a:xfrm>
            <a:off x="609600" y="1268760"/>
            <a:ext cx="10972800" cy="229992"/>
          </a:xfrm>
        </p:spPr>
        <p:txBody>
          <a:bodyPr/>
          <a:lstStyle/>
          <a:p>
            <a:r>
              <a:rPr lang="en-IE" dirty="0" err="1">
                <a:solidFill>
                  <a:schemeClr val="accent5"/>
                </a:solidFill>
              </a:rPr>
              <a:t>Rücktritt</a:t>
            </a:r>
            <a:r>
              <a:rPr lang="en-IE" dirty="0">
                <a:solidFill>
                  <a:schemeClr val="accent5"/>
                </a:solidFill>
              </a:rPr>
              <a:t> von </a:t>
            </a:r>
            <a:r>
              <a:rPr lang="en-IE" dirty="0" err="1">
                <a:solidFill>
                  <a:schemeClr val="accent5"/>
                </a:solidFill>
              </a:rPr>
              <a:t>Prüfungen</a:t>
            </a:r>
            <a:r>
              <a:rPr lang="en-IE" dirty="0">
                <a:solidFill>
                  <a:schemeClr val="accent5"/>
                </a:solidFill>
              </a:rPr>
              <a:t> und </a:t>
            </a:r>
            <a:r>
              <a:rPr lang="en-IE" dirty="0" err="1">
                <a:solidFill>
                  <a:schemeClr val="accent5"/>
                </a:solidFill>
              </a:rPr>
              <a:t>Wiederholung</a:t>
            </a:r>
            <a:r>
              <a:rPr lang="en-IE" dirty="0">
                <a:solidFill>
                  <a:schemeClr val="accent5"/>
                </a:solidFill>
              </a:rPr>
              <a:t> von </a:t>
            </a:r>
            <a:r>
              <a:rPr lang="en-IE" dirty="0" err="1">
                <a:solidFill>
                  <a:schemeClr val="accent5"/>
                </a:solidFill>
              </a:rPr>
              <a:t>Prüfungen</a:t>
            </a:r>
            <a:endParaRPr lang="en-IE" dirty="0">
              <a:solidFill>
                <a:schemeClr val="accent5"/>
              </a:solidFill>
            </a:endParaRPr>
          </a:p>
        </p:txBody>
      </p:sp>
    </p:spTree>
    <p:extLst>
      <p:ext uri="{BB962C8B-B14F-4D97-AF65-F5344CB8AC3E}">
        <p14:creationId xmlns:p14="http://schemas.microsoft.com/office/powerpoint/2010/main" val="435566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A87E207C-A347-3042-B7A8-BED06BBD1535}"/>
              </a:ext>
            </a:extLst>
          </p:cNvPr>
          <p:cNvSpPr>
            <a:spLocks noGrp="1"/>
          </p:cNvSpPr>
          <p:nvPr>
            <p:ph idx="1"/>
          </p:nvPr>
        </p:nvSpPr>
        <p:spPr>
          <a:xfrm>
            <a:off x="278352" y="1113415"/>
            <a:ext cx="2664296" cy="4678744"/>
          </a:xfrm>
        </p:spPr>
        <p:txBody>
          <a:bodyPr/>
          <a:lstStyle/>
          <a:p>
            <a:pPr marL="0" indent="0">
              <a:buNone/>
            </a:pPr>
            <a:r>
              <a:rPr lang="de-DE" sz="2800" b="1" dirty="0">
                <a:solidFill>
                  <a:schemeClr val="accent5"/>
                </a:solidFill>
                <a:latin typeface="+mj-ea"/>
                <a:ea typeface="+mj-ea"/>
              </a:rPr>
              <a:t>Informationen/Formulare/</a:t>
            </a:r>
          </a:p>
          <a:p>
            <a:pPr marL="0" indent="0">
              <a:buNone/>
            </a:pPr>
            <a:r>
              <a:rPr lang="de-DE" sz="2800" b="1" dirty="0">
                <a:solidFill>
                  <a:schemeClr val="accent5"/>
                </a:solidFill>
                <a:latin typeface="+mj-ea"/>
                <a:ea typeface="+mj-ea"/>
              </a:rPr>
              <a:t>Aktuelles</a:t>
            </a:r>
          </a:p>
          <a:p>
            <a:pPr marL="0" indent="0">
              <a:buNone/>
            </a:pPr>
            <a:endParaRPr lang="de-DE" sz="2800" b="1" dirty="0">
              <a:solidFill>
                <a:schemeClr val="accent5"/>
              </a:solidFill>
              <a:latin typeface="+mj-ea"/>
              <a:ea typeface="+mj-ea"/>
            </a:endParaRPr>
          </a:p>
          <a:p>
            <a:pPr marL="0" indent="0">
              <a:buNone/>
            </a:pPr>
            <a:r>
              <a:rPr lang="de-DE" dirty="0">
                <a:latin typeface="+mj-ea"/>
                <a:ea typeface="+mj-ea"/>
              </a:rPr>
              <a:t>Auf der Internetseite der LWF unter Studium und Lehre/Prüfungsamt</a:t>
            </a:r>
          </a:p>
          <a:p>
            <a:pPr marL="0" indent="0">
              <a:buNone/>
            </a:pPr>
            <a:endParaRPr lang="de-DE" dirty="0">
              <a:latin typeface="+mj-ea"/>
              <a:ea typeface="+mj-ea"/>
            </a:endParaRPr>
          </a:p>
          <a:p>
            <a:pPr marL="0" indent="0">
              <a:buNone/>
            </a:pPr>
            <a:r>
              <a:rPr lang="de-DE" dirty="0">
                <a:latin typeface="+mj-ea"/>
                <a:ea typeface="+mj-ea"/>
                <a:hlinkClick r:id="rId2"/>
              </a:rPr>
              <a:t>https://www.uni-siegen.de/lwf/studium/pruefungsamt/?lang=de</a:t>
            </a:r>
            <a:endParaRPr lang="de-DE" dirty="0">
              <a:latin typeface="+mj-ea"/>
              <a:ea typeface="+mj-ea"/>
            </a:endParaRPr>
          </a:p>
          <a:p>
            <a:pPr marL="0" indent="0">
              <a:buNone/>
            </a:pPr>
            <a:endParaRPr lang="de-DE" dirty="0"/>
          </a:p>
          <a:p>
            <a:pPr marL="0" indent="0">
              <a:buNone/>
            </a:pPr>
            <a:endParaRPr lang="de-DE" dirty="0"/>
          </a:p>
          <a:p>
            <a:pPr marL="0" indent="0">
              <a:buNone/>
            </a:pPr>
            <a:endParaRPr lang="de-DE" dirty="0"/>
          </a:p>
          <a:p>
            <a:pPr marL="0" indent="0">
              <a:buNone/>
            </a:pPr>
            <a:endParaRPr lang="de-DE" dirty="0"/>
          </a:p>
        </p:txBody>
      </p:sp>
      <p:pic>
        <p:nvPicPr>
          <p:cNvPr id="10" name="Grafik 9">
            <a:extLst>
              <a:ext uri="{FF2B5EF4-FFF2-40B4-BE49-F238E27FC236}">
                <a16:creationId xmlns:a16="http://schemas.microsoft.com/office/drawing/2014/main" id="{FC0E8EB2-041C-5343-962E-824F7D1369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0776" y="1124744"/>
            <a:ext cx="9235257" cy="5084099"/>
          </a:xfrm>
          <a:prstGeom prst="rect">
            <a:avLst/>
          </a:prstGeom>
        </p:spPr>
      </p:pic>
    </p:spTree>
    <p:extLst>
      <p:ext uri="{BB962C8B-B14F-4D97-AF65-F5344CB8AC3E}">
        <p14:creationId xmlns:p14="http://schemas.microsoft.com/office/powerpoint/2010/main" val="31363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D592C2A4-8306-8248-B308-9EEEDA1BE59C}"/>
              </a:ext>
            </a:extLst>
          </p:cNvPr>
          <p:cNvSpPr>
            <a:spLocks noGrp="1"/>
          </p:cNvSpPr>
          <p:nvPr>
            <p:ph idx="1"/>
          </p:nvPr>
        </p:nvSpPr>
        <p:spPr>
          <a:xfrm>
            <a:off x="609600" y="1484784"/>
            <a:ext cx="10972800" cy="4608512"/>
          </a:xfrm>
        </p:spPr>
        <p:txBody>
          <a:bodyPr/>
          <a:lstStyle/>
          <a:p>
            <a:pPr marL="0" indent="0">
              <a:buNone/>
            </a:pPr>
            <a:endParaRPr lang="de-DE" sz="1400" dirty="0">
              <a:latin typeface="+mj-ea"/>
              <a:ea typeface="+mj-ea"/>
            </a:endParaRPr>
          </a:p>
          <a:p>
            <a:pPr>
              <a:buFont typeface="Wingdings" pitchFamily="2" charset="2"/>
              <a:buChar char="Ø"/>
            </a:pPr>
            <a:r>
              <a:rPr lang="de-DE" sz="1400" b="1" dirty="0">
                <a:solidFill>
                  <a:schemeClr val="tx2"/>
                </a:solidFill>
                <a:latin typeface="+mj-ea"/>
                <a:ea typeface="+mj-ea"/>
              </a:rPr>
              <a:t>Informationen und Formulare</a:t>
            </a:r>
          </a:p>
          <a:p>
            <a:pPr marL="0" indent="0">
              <a:buNone/>
            </a:pPr>
            <a:r>
              <a:rPr lang="de-DE" sz="1400" dirty="0">
                <a:latin typeface="+mj-ea"/>
                <a:ea typeface="+mj-ea"/>
              </a:rPr>
              <a:t>	Aktuelle Informationen, Links und Formulare für Studieninteressierte und Studierende</a:t>
            </a:r>
          </a:p>
          <a:p>
            <a:pPr marL="0" indent="0">
              <a:buNone/>
            </a:pPr>
            <a:endParaRPr lang="de-DE" sz="1400" dirty="0">
              <a:latin typeface="+mj-ea"/>
              <a:ea typeface="+mj-ea"/>
            </a:endParaRPr>
          </a:p>
          <a:p>
            <a:pPr>
              <a:buFont typeface="Wingdings" pitchFamily="2" charset="2"/>
              <a:buChar char="Ø"/>
            </a:pPr>
            <a:r>
              <a:rPr lang="de-DE" sz="1400" b="1" dirty="0">
                <a:solidFill>
                  <a:schemeClr val="tx2"/>
                </a:solidFill>
                <a:latin typeface="+mj-ea"/>
                <a:ea typeface="+mj-ea"/>
              </a:rPr>
              <a:t>Kontakt und Öffnungszeiten</a:t>
            </a:r>
          </a:p>
          <a:p>
            <a:pPr marL="0" indent="0">
              <a:buNone/>
            </a:pPr>
            <a:r>
              <a:rPr lang="de-DE" sz="1400" dirty="0">
                <a:latin typeface="+mj-ea"/>
                <a:ea typeface="+mj-ea"/>
              </a:rPr>
              <a:t>	vom Prüfungsamt LWF</a:t>
            </a:r>
          </a:p>
          <a:p>
            <a:pPr marL="0" indent="0">
              <a:buNone/>
            </a:pPr>
            <a:endParaRPr lang="de-DE" sz="1400" dirty="0">
              <a:latin typeface="+mj-ea"/>
              <a:ea typeface="+mj-ea"/>
            </a:endParaRPr>
          </a:p>
          <a:p>
            <a:pPr>
              <a:buFont typeface="Wingdings" pitchFamily="2" charset="2"/>
              <a:buChar char="Ø"/>
            </a:pPr>
            <a:r>
              <a:rPr lang="de-DE" sz="1400" b="1" i="1" dirty="0">
                <a:solidFill>
                  <a:schemeClr val="tx2"/>
                </a:solidFill>
                <a:latin typeface="+mj-ea"/>
                <a:ea typeface="+mj-ea"/>
              </a:rPr>
              <a:t>Prüfungs-und Studienleistungen</a:t>
            </a:r>
          </a:p>
          <a:p>
            <a:pPr marL="0" indent="0">
              <a:buNone/>
            </a:pPr>
            <a:r>
              <a:rPr lang="de-DE" sz="1400" dirty="0">
                <a:latin typeface="+mj-ea"/>
                <a:ea typeface="+mj-ea"/>
              </a:rPr>
              <a:t>	Alle Informationen zu Prüfungen wie Anmeldung und Rücktrittsfristen, Klausurtermine, Formulare für Rücktritt bei Krankheit</a:t>
            </a:r>
          </a:p>
          <a:p>
            <a:pPr marL="0" indent="0">
              <a:buNone/>
            </a:pPr>
            <a:r>
              <a:rPr lang="de-DE" sz="1400" dirty="0">
                <a:latin typeface="+mj-ea"/>
                <a:ea typeface="+mj-ea"/>
              </a:rPr>
              <a:t>	und </a:t>
            </a:r>
            <a:r>
              <a:rPr lang="de-DE" sz="1400" dirty="0">
                <a:solidFill>
                  <a:srgbClr val="FF0000"/>
                </a:solidFill>
                <a:latin typeface="+mj-ea"/>
                <a:ea typeface="+mj-ea"/>
              </a:rPr>
              <a:t>Leitfaden zur Anmeldung zu Prüfungs-und Studienleistung </a:t>
            </a:r>
          </a:p>
          <a:p>
            <a:pPr marL="0" indent="0">
              <a:buNone/>
            </a:pPr>
            <a:endParaRPr lang="de-DE" sz="1400" dirty="0">
              <a:latin typeface="+mj-ea"/>
              <a:ea typeface="+mj-ea"/>
            </a:endParaRPr>
          </a:p>
          <a:p>
            <a:pPr>
              <a:buFont typeface="Wingdings" pitchFamily="2" charset="2"/>
              <a:buChar char="Ø"/>
            </a:pPr>
            <a:r>
              <a:rPr lang="de-DE" sz="1400" b="1" dirty="0">
                <a:solidFill>
                  <a:schemeClr val="tx2"/>
                </a:solidFill>
                <a:latin typeface="+mj-ea"/>
              </a:rPr>
              <a:t>Studienabschlussarbeit</a:t>
            </a:r>
            <a:br>
              <a:rPr lang="de-DE" sz="1400" dirty="0">
                <a:solidFill>
                  <a:schemeClr val="tx2"/>
                </a:solidFill>
                <a:latin typeface="+mj-ea"/>
              </a:rPr>
            </a:br>
            <a:r>
              <a:rPr lang="de-DE" sz="1400" dirty="0">
                <a:latin typeface="+mj-ea"/>
              </a:rPr>
              <a:t>Informationen rund um die Abschlussarbeit (Bachelorarbeit) </a:t>
            </a:r>
            <a:r>
              <a:rPr lang="de-DE" sz="1400" dirty="0">
                <a:solidFill>
                  <a:srgbClr val="FF0000"/>
                </a:solidFill>
                <a:latin typeface="+mj-ea"/>
              </a:rPr>
              <a:t>mit Leitfaden</a:t>
            </a:r>
          </a:p>
          <a:p>
            <a:pPr marL="0" indent="0">
              <a:buNone/>
            </a:pPr>
            <a:endParaRPr lang="de-DE" sz="1400" dirty="0">
              <a:latin typeface="+mj-ea"/>
            </a:endParaRPr>
          </a:p>
          <a:p>
            <a:pPr>
              <a:buFont typeface="Wingdings" pitchFamily="2" charset="2"/>
              <a:buChar char="Ø"/>
            </a:pPr>
            <a:r>
              <a:rPr lang="de-DE" sz="1400" b="1" dirty="0" err="1">
                <a:solidFill>
                  <a:schemeClr val="tx2"/>
                </a:solidFill>
                <a:latin typeface="+mj-ea"/>
              </a:rPr>
              <a:t>Studiengangsübersicht</a:t>
            </a:r>
            <a:endParaRPr lang="de-DE" sz="1400" b="1" dirty="0">
              <a:solidFill>
                <a:schemeClr val="tx2"/>
              </a:solidFill>
              <a:latin typeface="+mj-ea"/>
            </a:endParaRPr>
          </a:p>
          <a:p>
            <a:pPr marL="0" indent="0">
              <a:buNone/>
            </a:pPr>
            <a:r>
              <a:rPr lang="de-DE" sz="1400" dirty="0">
                <a:solidFill>
                  <a:schemeClr val="tx2"/>
                </a:solidFill>
                <a:latin typeface="+mj-ea"/>
              </a:rPr>
              <a:t>	</a:t>
            </a:r>
            <a:r>
              <a:rPr lang="de-DE" sz="1400" dirty="0">
                <a:latin typeface="+mj-ea"/>
              </a:rPr>
              <a:t>Rahmenprüfungsordnung (RPO), Fachprüfungsordnung (FPO), Beispielstundenpläne, Studienverlaufspläne</a:t>
            </a:r>
          </a:p>
          <a:p>
            <a:pPr marL="0" indent="0">
              <a:buNone/>
            </a:pPr>
            <a:endParaRPr lang="de-DE" sz="1400" dirty="0">
              <a:latin typeface="+mj-ea"/>
            </a:endParaRPr>
          </a:p>
          <a:p>
            <a:pPr>
              <a:buFont typeface="Wingdings" pitchFamily="2" charset="2"/>
              <a:buChar char="Ø"/>
            </a:pPr>
            <a:r>
              <a:rPr lang="de-DE" sz="1400" b="1" i="1" dirty="0">
                <a:solidFill>
                  <a:schemeClr val="tx2"/>
                </a:solidFill>
                <a:latin typeface="+mj-ea"/>
                <a:ea typeface="+mj-ea"/>
              </a:rPr>
              <a:t>Studieninhalte, Anrechnungen, Praktika, Interdisziplinäre Grundlagen</a:t>
            </a:r>
          </a:p>
          <a:p>
            <a:pPr marL="0" indent="0">
              <a:buNone/>
            </a:pPr>
            <a:r>
              <a:rPr lang="de-DE" sz="1400" dirty="0">
                <a:latin typeface="+mj-ea"/>
                <a:ea typeface="+mj-ea"/>
              </a:rPr>
              <a:t>	Informationen und </a:t>
            </a:r>
            <a:r>
              <a:rPr lang="de-DE" sz="1400" dirty="0">
                <a:solidFill>
                  <a:srgbClr val="FF0000"/>
                </a:solidFill>
                <a:latin typeface="+mj-ea"/>
                <a:ea typeface="+mj-ea"/>
              </a:rPr>
              <a:t>Leitfäden</a:t>
            </a:r>
            <a:r>
              <a:rPr lang="de-DE" sz="1400" dirty="0">
                <a:latin typeface="+mj-ea"/>
                <a:ea typeface="+mj-ea"/>
              </a:rPr>
              <a:t> sowie Anträge für Anerkennungen und Schwerpunktwechsel, Forschungsgrundpraktikum und </a:t>
            </a:r>
            <a:br>
              <a:rPr lang="de-DE" sz="1400" dirty="0">
                <a:latin typeface="+mj-ea"/>
                <a:ea typeface="+mj-ea"/>
              </a:rPr>
            </a:br>
            <a:r>
              <a:rPr lang="de-DE" sz="1400" dirty="0">
                <a:latin typeface="+mj-ea"/>
                <a:ea typeface="+mj-ea"/>
              </a:rPr>
              <a:t>	Praktikum Klinik und Klinik IT, Interdisziplinäre Grundlagen (5/6.Semester)</a:t>
            </a:r>
          </a:p>
          <a:p>
            <a:pPr>
              <a:buFont typeface="Wingdings" pitchFamily="2" charset="2"/>
              <a:buChar char="Ø"/>
            </a:pPr>
            <a:endParaRPr lang="de-DE" sz="1400" dirty="0">
              <a:solidFill>
                <a:schemeClr val="accent5"/>
              </a:solidFill>
              <a:latin typeface="+mj-ea"/>
              <a:ea typeface="+mj-ea"/>
            </a:endParaRPr>
          </a:p>
          <a:p>
            <a:pPr marL="0" indent="0">
              <a:buNone/>
            </a:pPr>
            <a:endParaRPr lang="de-DE" sz="1400" dirty="0">
              <a:latin typeface="+mj-ea"/>
              <a:ea typeface="+mj-ea"/>
            </a:endParaRPr>
          </a:p>
          <a:p>
            <a:pPr marL="0" indent="0">
              <a:buNone/>
            </a:pPr>
            <a:endParaRPr lang="de-DE" sz="1400" dirty="0">
              <a:latin typeface="+mj-ea"/>
              <a:ea typeface="+mj-ea"/>
            </a:endParaRPr>
          </a:p>
          <a:p>
            <a:pPr marL="0" indent="0">
              <a:buNone/>
            </a:pPr>
            <a:endParaRPr lang="de-DE" sz="1400" dirty="0">
              <a:latin typeface="+mj-ea"/>
              <a:ea typeface="+mj-ea"/>
            </a:endParaRPr>
          </a:p>
          <a:p>
            <a:pPr marL="0" indent="0">
              <a:buNone/>
            </a:pPr>
            <a:endParaRPr lang="de-DE" sz="1400" dirty="0">
              <a:latin typeface="+mj-ea"/>
              <a:ea typeface="+mj-ea"/>
            </a:endParaRPr>
          </a:p>
        </p:txBody>
      </p:sp>
    </p:spTree>
    <p:extLst>
      <p:ext uri="{BB962C8B-B14F-4D97-AF65-F5344CB8AC3E}">
        <p14:creationId xmlns:p14="http://schemas.microsoft.com/office/powerpoint/2010/main" val="3694041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anim calcmode="lin" valueType="num">
                                      <p:cBhvr additive="base">
                                        <p:cTn id="31"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 calcmode="lin" valueType="num">
                                      <p:cBhvr additive="base">
                                        <p:cTn id="37"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anim calcmode="lin" valueType="num">
                                      <p:cBhvr additive="base">
                                        <p:cTn id="43"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xEl>
                                              <p:pRg st="11" end="11"/>
                                            </p:txEl>
                                          </p:spTgt>
                                        </p:tgtEl>
                                        <p:attrNameLst>
                                          <p:attrName>style.visibility</p:attrName>
                                        </p:attrNameLst>
                                      </p:cBhvr>
                                      <p:to>
                                        <p:strVal val="visible"/>
                                      </p:to>
                                    </p:set>
                                    <p:anim calcmode="lin" valueType="num">
                                      <p:cBhvr additive="base">
                                        <p:cTn id="49"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
                                            <p:txEl>
                                              <p:pRg st="13" end="13"/>
                                            </p:txEl>
                                          </p:spTgt>
                                        </p:tgtEl>
                                        <p:attrNameLst>
                                          <p:attrName>style.visibility</p:attrName>
                                        </p:attrNameLst>
                                      </p:cBhvr>
                                      <p:to>
                                        <p:strVal val="visible"/>
                                      </p:to>
                                    </p:set>
                                    <p:anim calcmode="lin" valueType="num">
                                      <p:cBhvr additive="base">
                                        <p:cTn id="55" dur="500" fill="hold"/>
                                        <p:tgtEl>
                                          <p:spTgt spid="2">
                                            <p:txEl>
                                              <p:pRg st="13" end="1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
                                            <p:txEl>
                                              <p:pRg st="14" end="14"/>
                                            </p:txEl>
                                          </p:spTgt>
                                        </p:tgtEl>
                                        <p:attrNameLst>
                                          <p:attrName>style.visibility</p:attrName>
                                        </p:attrNameLst>
                                      </p:cBhvr>
                                      <p:to>
                                        <p:strVal val="visible"/>
                                      </p:to>
                                    </p:set>
                                    <p:anim calcmode="lin" valueType="num">
                                      <p:cBhvr additive="base">
                                        <p:cTn id="61" dur="500" fill="hold"/>
                                        <p:tgtEl>
                                          <p:spTgt spid="2">
                                            <p:txEl>
                                              <p:pRg st="14" end="1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
                                            <p:txEl>
                                              <p:pRg st="16" end="16"/>
                                            </p:txEl>
                                          </p:spTgt>
                                        </p:tgtEl>
                                        <p:attrNameLst>
                                          <p:attrName>style.visibility</p:attrName>
                                        </p:attrNameLst>
                                      </p:cBhvr>
                                      <p:to>
                                        <p:strVal val="visible"/>
                                      </p:to>
                                    </p:set>
                                    <p:anim calcmode="lin" valueType="num">
                                      <p:cBhvr additive="base">
                                        <p:cTn id="67" dur="500" fill="hold"/>
                                        <p:tgtEl>
                                          <p:spTgt spid="2">
                                            <p:txEl>
                                              <p:pRg st="16" end="16"/>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
                                            <p:txEl>
                                              <p:pRg st="16" end="16"/>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
                                            <p:txEl>
                                              <p:pRg st="17" end="17"/>
                                            </p:txEl>
                                          </p:spTgt>
                                        </p:tgtEl>
                                        <p:attrNameLst>
                                          <p:attrName>style.visibility</p:attrName>
                                        </p:attrNameLst>
                                      </p:cBhvr>
                                      <p:to>
                                        <p:strVal val="visible"/>
                                      </p:to>
                                    </p:set>
                                    <p:anim calcmode="lin" valueType="num">
                                      <p:cBhvr additive="base">
                                        <p:cTn id="73" dur="500" fill="hold"/>
                                        <p:tgtEl>
                                          <p:spTgt spid="2">
                                            <p:txEl>
                                              <p:pRg st="17" end="17"/>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2">
                                            <p:txEl>
                                              <p:pRg st="17" end="1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theme1.xml><?xml version="1.0" encoding="utf-8"?>
<a:theme xmlns:a="http://schemas.openxmlformats.org/drawingml/2006/main" name="EMI-Folientemplate 2012">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Arial"/>
        <a:cs typeface="Arial"/>
      </a:majorFont>
      <a:minorFont>
        <a:latin typeface="Calibri"/>
        <a:ea typeface="Arial"/>
        <a:cs typeface="Arial"/>
      </a:minorFont>
    </a:fontScheme>
    <a:fmtScheme name="Larissa">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spDef>
      <a:spPr bwMode="auto"/>
      <a:bodyPr/>
      <a:lstStyle/>
      <a:style>
        <a:lnRef idx="1">
          <a:schemeClr val="accent1"/>
        </a:lnRef>
        <a:fillRef idx="3">
          <a:schemeClr val="accent1"/>
        </a:fillRef>
        <a:effectRef idx="2">
          <a:schemeClr val="accent1"/>
        </a:effectRef>
        <a:fontRef idx="minor">
          <a:schemeClr val="lt1"/>
        </a:fontRef>
      </a:style>
    </a:spDef>
    <a:lnDef>
      <a:spPr bwMode="auto"/>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921</Words>
  <Application>Microsoft Macintosh PowerPoint</Application>
  <PresentationFormat>Breitbild</PresentationFormat>
  <Paragraphs>138</Paragraphs>
  <Slides>11</Slides>
  <Notes>1</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11</vt:i4>
      </vt:variant>
    </vt:vector>
  </HeadingPairs>
  <TitlesOfParts>
    <vt:vector size="19" baseType="lpstr">
      <vt:lpstr>ＭＳ Ｐゴシック</vt:lpstr>
      <vt:lpstr>Arial</vt:lpstr>
      <vt:lpstr>Bliss 2 Regular</vt:lpstr>
      <vt:lpstr>Calibri</vt:lpstr>
      <vt:lpstr>Times New Roman</vt:lpstr>
      <vt:lpstr>Trebuchet MS</vt:lpstr>
      <vt:lpstr>Wingdings</vt:lpstr>
      <vt:lpstr>EMI-Folientemplate 2012</vt:lpstr>
      <vt:lpstr>PowerPoint-Präsentation</vt:lpstr>
      <vt:lpstr>PowerPoint-Präsentation</vt:lpstr>
      <vt:lpstr>Prüfungsamt, Prüfer, Prüfungsausschuss</vt:lpstr>
      <vt:lpstr>PowerPoint-Präsentation</vt:lpstr>
      <vt:lpstr>Anmeldung zu schriftlichen Prüfungen</vt:lpstr>
      <vt:lpstr>Anmeldung zu Studienleistungen</vt:lpstr>
      <vt:lpstr>Rücktritt von Prüfungen und Wiederholung von Prüfungen</vt:lpstr>
      <vt:lpstr>PowerPoint-Präsentation</vt:lpstr>
      <vt:lpstr>PowerPoint-Präsentation</vt:lpstr>
      <vt:lpstr>Informationen und Quellen</vt:lpstr>
      <vt:lpstr>PowerPoint-Präsentation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Digitale Medizin  Prof. Dr. rer. nat. Rainer Brück</dc:title>
  <dc:creator>Armin Grünewald</dc:creator>
  <cp:lastModifiedBy>Melanie Dreute-Rüppel</cp:lastModifiedBy>
  <cp:revision>50</cp:revision>
  <dcterms:modified xsi:type="dcterms:W3CDTF">2021-10-04T18:32:23Z</dcterms:modified>
</cp:coreProperties>
</file>