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371F2-C2AE-C8B4-8F84-D4408F50E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089D76-18A6-6EAF-AFA9-2BED6F627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3EB9C4-74D7-38BC-0425-6736BCC4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D56F0-C686-462E-6A7C-B3D1E1E0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747502-C43D-837A-77B9-BF2DC855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5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8DBF9-2461-7AAC-D6DC-F5E7D579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5BBEFE-C317-F704-C7F4-0C0B2F241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468F02-6950-D434-AC1A-E03FA8A1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F73DEC-8F66-ED29-D514-2A9C94AF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59E7A-305E-2CC5-2460-E1C3E9F3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CA41E3-7BAE-15DE-80A2-868F91C93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4DBFC8-A2B1-83EC-FC89-EA1C10C98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13FE1C-62A6-8911-35E6-5153DC65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4CD88D-683E-9C6A-FE91-24E11BA8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B657D7-8315-29F6-60AE-37A789F1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A1C17-0A22-234E-BA77-5DED430D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9B3497-1141-FF6A-6BE5-C62FE48D4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89FDB1-FBE5-E6E5-DB51-CA98AD64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AA6DD-71E4-3424-068A-48BF42A0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F0430E-43EC-66ED-4FB7-CD8D172F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3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3A433-31A4-1A9A-D2DD-11C6400F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FB6EB1-90D8-2836-A19B-D2657988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56F94E-52A7-5B3F-51D5-9094719C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A82614-A46B-7564-6377-65A56683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C6269F-A8AF-E769-F651-7ABEFEAF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1301A-4BF8-060B-9148-6E131A64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03E869-C8A8-CA5D-A8C7-E1D8C2C06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1F1B5A-F2FB-07BB-7C40-71ACF0AA4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B49D38-F18D-1A5C-8FB1-333651AC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AE2898-8D4B-A7A1-53BC-296D59FC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F4437E-61F9-A38F-2BFE-FB6636E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24FC8-116F-F9DF-D271-4C6501E5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90A83-05E5-96F9-51C4-0340CC7D1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F1DF9F-BAF4-6131-BAF6-13F613138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2C1A06-7A86-6126-E867-639C2CBEA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ECE092-B58A-B681-0DA7-94516F1D7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34B98D-8257-9E36-19B7-35EAD002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31D9C2-FACF-364F-C0BB-3E333A2E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7026B49-186E-D19C-797E-80799A0B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E3C61-412D-33E8-C90F-50E6C517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432DC9-21DB-D785-520E-3DD0552F1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68C75E-8D51-E707-B3BF-62FD7C23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E1AAC9-5986-FD35-849D-32CA24EE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3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B0B087-BD02-7C80-07D6-985FBE57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2B1EA8-0400-D0DD-4324-3473D627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BB53E1-8C61-9EE9-EDF5-6CDCD8A1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417F4-9BAB-8E03-9AD3-3336F7A0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7A7B04-CD93-505A-C06C-565C95C75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31939F-DB5E-A8DD-7F45-1E987AB48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2AE6E6-E022-9CE2-1ED9-91CD3AAF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D61FE8-4F83-B033-EA01-B947AE22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66B48B-FCF2-1D80-6AC3-D5C8E0F3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67556-0C4C-667D-61CF-449F0879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C6EEA4E-5A97-57AA-A199-33CE0DD76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54D1F4-9A4B-6635-1522-9C987C8BE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FF1862-D64D-8B28-DF0D-FDD7837F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F5DEB1-089C-B9B1-9B77-203ABC53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0BED83-155F-4E1F-BF55-1D40A7DD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A84849-60ED-3592-8E01-F9A7A8F2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026E0-1A08-E0EA-F62C-A2D6BC1C0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01F5BC-3E95-0CD4-4341-5A2377E19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35D1-9591-4645-89BD-93A1ACE0C15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C5A2FC-02DA-8247-882D-2C3C2EAEA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56136C-3476-EDE4-2EC1-5BA1EE4AA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8058-3234-40CB-8C05-1D87432402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8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25BB3-D6CF-A8FB-09E1-03713C8CD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8AA43E-9A7B-030F-EC8E-2FFFDF5AC9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A88AA7-ED7C-943A-089D-FE9490846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Marcel Marcel</dc:creator>
  <cp:lastModifiedBy>Marcel Marcel</cp:lastModifiedBy>
  <cp:revision>1</cp:revision>
  <dcterms:created xsi:type="dcterms:W3CDTF">2023-11-28T09:53:28Z</dcterms:created>
  <dcterms:modified xsi:type="dcterms:W3CDTF">2023-11-28T09:56:28Z</dcterms:modified>
</cp:coreProperties>
</file>