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315" r:id="rId3"/>
    <p:sldId id="310" r:id="rId4"/>
    <p:sldId id="316" r:id="rId5"/>
    <p:sldId id="317" r:id="rId6"/>
    <p:sldId id="312"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DA1"/>
    <a:srgbClr val="D030BD"/>
    <a:srgbClr val="00385F"/>
    <a:srgbClr val="009ED4"/>
    <a:srgbClr val="CFEC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66" autoAdjust="0"/>
    <p:restoredTop sz="94660"/>
  </p:normalViewPr>
  <p:slideViewPr>
    <p:cSldViewPr showGuides="1">
      <p:cViewPr>
        <p:scale>
          <a:sx n="75" d="100"/>
          <a:sy n="75" d="100"/>
        </p:scale>
        <p:origin x="284" y="5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5A037B-BD31-4F8E-87AB-B057C2514C8C}" type="datetimeFigureOut">
              <a:rPr lang="de-DE" smtClean="0"/>
              <a:t>10.11.2023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77E617-AB24-4D36-AF02-7C02098EE806}" type="slidenum">
              <a:rPr lang="de-DE" smtClean="0"/>
              <a:t>‹Nr.›</a:t>
            </a:fld>
            <a:endParaRPr lang="de-DE"/>
          </a:p>
        </p:txBody>
      </p:sp>
    </p:spTree>
    <p:extLst>
      <p:ext uri="{BB962C8B-B14F-4D97-AF65-F5344CB8AC3E}">
        <p14:creationId xmlns:p14="http://schemas.microsoft.com/office/powerpoint/2010/main" val="162007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19" name="Freihandform: Form 18">
            <a:extLst>
              <a:ext uri="{FF2B5EF4-FFF2-40B4-BE49-F238E27FC236}">
                <a16:creationId xmlns:a16="http://schemas.microsoft.com/office/drawing/2014/main" id="{B2FA80CF-BA29-4CF5-9D84-1D31526E1215}"/>
              </a:ext>
            </a:extLst>
          </p:cNvPr>
          <p:cNvSpPr/>
          <p:nvPr/>
        </p:nvSpPr>
        <p:spPr>
          <a:xfrm>
            <a:off x="1143" y="1799970"/>
            <a:ext cx="6205981" cy="5058029"/>
          </a:xfrm>
          <a:custGeom>
            <a:avLst/>
            <a:gdLst>
              <a:gd name="connsiteX0" fmla="*/ 0 w 6205981"/>
              <a:gd name="connsiteY0" fmla="*/ 0 h 5058029"/>
              <a:gd name="connsiteX1" fmla="*/ 0 w 6205981"/>
              <a:gd name="connsiteY1" fmla="*/ 5058029 h 5058029"/>
              <a:gd name="connsiteX2" fmla="*/ 4364990 w 6205981"/>
              <a:gd name="connsiteY2" fmla="*/ 5058029 h 5058029"/>
              <a:gd name="connsiteX3" fmla="*/ 6205982 w 6205981"/>
              <a:gd name="connsiteY3" fmla="*/ 0 h 5058029"/>
              <a:gd name="connsiteX4" fmla="*/ 0 w 6205981"/>
              <a:gd name="connsiteY4" fmla="*/ 0 h 50580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05981" h="5058029">
                <a:moveTo>
                  <a:pt x="0" y="0"/>
                </a:moveTo>
                <a:lnTo>
                  <a:pt x="0" y="5058029"/>
                </a:lnTo>
                <a:lnTo>
                  <a:pt x="4364990" y="5058029"/>
                </a:lnTo>
                <a:lnTo>
                  <a:pt x="6205982" y="0"/>
                </a:lnTo>
                <a:lnTo>
                  <a:pt x="0" y="0"/>
                </a:lnTo>
                <a:close/>
              </a:path>
            </a:pathLst>
          </a:custGeom>
          <a:solidFill>
            <a:schemeClr val="accent3"/>
          </a:solidFill>
          <a:ln w="12700" cap="flat">
            <a:noFill/>
            <a:prstDash val="solid"/>
            <a:miter/>
          </a:ln>
        </p:spPr>
        <p:txBody>
          <a:bodyPr rtlCol="0" anchor="ctr"/>
          <a:lstStyle/>
          <a:p>
            <a:endParaRPr lang="de-DE"/>
          </a:p>
        </p:txBody>
      </p:sp>
      <p:sp>
        <p:nvSpPr>
          <p:cNvPr id="10" name="Bildplatzhalter 5">
            <a:extLst>
              <a:ext uri="{FF2B5EF4-FFF2-40B4-BE49-F238E27FC236}">
                <a16:creationId xmlns:a16="http://schemas.microsoft.com/office/drawing/2014/main" id="{9AEF6772-FBE0-43F3-83D5-B7854CAEF2C4}"/>
              </a:ext>
            </a:extLst>
          </p:cNvPr>
          <p:cNvSpPr>
            <a:spLocks noGrp="1"/>
          </p:cNvSpPr>
          <p:nvPr>
            <p:ph type="pic" sz="quarter" idx="13"/>
          </p:nvPr>
        </p:nvSpPr>
        <p:spPr>
          <a:xfrm>
            <a:off x="4440810" y="1796935"/>
            <a:ext cx="7751190" cy="5061064"/>
          </a:xfrm>
          <a:custGeom>
            <a:avLst/>
            <a:gdLst>
              <a:gd name="connsiteX0" fmla="*/ 0 w 10000"/>
              <a:gd name="connsiteY0" fmla="*/ 2000 h 10000"/>
              <a:gd name="connsiteX1" fmla="*/ 2000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2000 h 10000"/>
              <a:gd name="connsiteX1" fmla="*/ 3499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9991 h 10000"/>
              <a:gd name="connsiteX1" fmla="*/ 3499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9991 h 10000"/>
              <a:gd name="connsiteX0" fmla="*/ 0 w 10000"/>
              <a:gd name="connsiteY0" fmla="*/ 9991 h 10000"/>
              <a:gd name="connsiteX1" fmla="*/ 3481 w 10000"/>
              <a:gd name="connsiteY1" fmla="*/ 19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9991 h 10000"/>
              <a:gd name="connsiteX0" fmla="*/ 0 w 10000"/>
              <a:gd name="connsiteY0" fmla="*/ 9997 h 10006"/>
              <a:gd name="connsiteX1" fmla="*/ 2388 w 10000"/>
              <a:gd name="connsiteY1" fmla="*/ 0 h 10006"/>
              <a:gd name="connsiteX2" fmla="*/ 10000 w 10000"/>
              <a:gd name="connsiteY2" fmla="*/ 6 h 10006"/>
              <a:gd name="connsiteX3" fmla="*/ 10000 w 10000"/>
              <a:gd name="connsiteY3" fmla="*/ 10006 h 10006"/>
              <a:gd name="connsiteX4" fmla="*/ 0 w 10000"/>
              <a:gd name="connsiteY4" fmla="*/ 10006 h 10006"/>
              <a:gd name="connsiteX5" fmla="*/ 0 w 10000"/>
              <a:gd name="connsiteY5" fmla="*/ 9997 h 1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6">
                <a:moveTo>
                  <a:pt x="0" y="9997"/>
                </a:moveTo>
                <a:lnTo>
                  <a:pt x="2388" y="0"/>
                </a:lnTo>
                <a:lnTo>
                  <a:pt x="10000" y="6"/>
                </a:lnTo>
                <a:lnTo>
                  <a:pt x="10000" y="10006"/>
                </a:lnTo>
                <a:lnTo>
                  <a:pt x="0" y="10006"/>
                </a:lnTo>
                <a:lnTo>
                  <a:pt x="0" y="9997"/>
                </a:lnTo>
                <a:close/>
              </a:path>
            </a:pathLst>
          </a:custGeom>
        </p:spPr>
        <p:txBody>
          <a:bodyPr/>
          <a:lstStyle/>
          <a:p>
            <a:r>
              <a:rPr lang="de-DE"/>
              <a:t>Bild durch Klicken auf Symbol hinzufügen</a:t>
            </a:r>
            <a:endParaRPr lang="de-DE" dirty="0"/>
          </a:p>
        </p:txBody>
      </p:sp>
      <p:sp>
        <p:nvSpPr>
          <p:cNvPr id="2" name="Titel 1">
            <a:extLst>
              <a:ext uri="{FF2B5EF4-FFF2-40B4-BE49-F238E27FC236}">
                <a16:creationId xmlns:a16="http://schemas.microsoft.com/office/drawing/2014/main" id="{D7331B77-9E39-4467-A5A1-26D356813330}"/>
              </a:ext>
            </a:extLst>
          </p:cNvPr>
          <p:cNvSpPr>
            <a:spLocks noGrp="1"/>
          </p:cNvSpPr>
          <p:nvPr>
            <p:ph type="ctrTitle"/>
          </p:nvPr>
        </p:nvSpPr>
        <p:spPr>
          <a:xfrm>
            <a:off x="561872" y="1988840"/>
            <a:ext cx="4814048" cy="1368000"/>
          </a:xfrm>
        </p:spPr>
        <p:txBody>
          <a:bodyPr anchor="b">
            <a:normAutofit/>
          </a:bodyPr>
          <a:lstStyle>
            <a:lvl1pPr algn="l">
              <a:lnSpc>
                <a:spcPct val="100000"/>
              </a:lnSpc>
              <a:defRPr sz="4400">
                <a:solidFill>
                  <a:schemeClr val="bg1"/>
                </a:solidFill>
              </a:defRPr>
            </a:lvl1pPr>
          </a:lstStyle>
          <a:p>
            <a:r>
              <a:rPr lang="de-DE"/>
              <a:t>Mastertitelformat bearbeiten</a:t>
            </a:r>
            <a:endParaRPr lang="de-DE" dirty="0"/>
          </a:p>
        </p:txBody>
      </p:sp>
      <p:sp>
        <p:nvSpPr>
          <p:cNvPr id="3" name="Untertitel 2">
            <a:extLst>
              <a:ext uri="{FF2B5EF4-FFF2-40B4-BE49-F238E27FC236}">
                <a16:creationId xmlns:a16="http://schemas.microsoft.com/office/drawing/2014/main" id="{83AD5C95-7D4D-48AE-8043-4BB0A41A3DD4}"/>
              </a:ext>
            </a:extLst>
          </p:cNvPr>
          <p:cNvSpPr>
            <a:spLocks noGrp="1"/>
          </p:cNvSpPr>
          <p:nvPr>
            <p:ph type="subTitle" idx="1"/>
          </p:nvPr>
        </p:nvSpPr>
        <p:spPr>
          <a:xfrm>
            <a:off x="551384" y="3645024"/>
            <a:ext cx="4176464" cy="1655762"/>
          </a:xfrm>
        </p:spPr>
        <p:txBody>
          <a:bodyPr/>
          <a:lstStyle>
            <a:lvl1pPr marL="0" indent="0" algn="l">
              <a:buNone/>
              <a:defRPr sz="20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4" name="Datumsplatzhalter 3">
            <a:extLst>
              <a:ext uri="{FF2B5EF4-FFF2-40B4-BE49-F238E27FC236}">
                <a16:creationId xmlns:a16="http://schemas.microsoft.com/office/drawing/2014/main" id="{316BD5E2-E3B3-4F91-9941-29738D96AF93}"/>
              </a:ext>
            </a:extLst>
          </p:cNvPr>
          <p:cNvSpPr>
            <a:spLocks noGrp="1"/>
          </p:cNvSpPr>
          <p:nvPr>
            <p:ph type="dt" sz="half" idx="10"/>
          </p:nvPr>
        </p:nvSpPr>
        <p:spPr>
          <a:xfrm>
            <a:off x="551384" y="5661248"/>
            <a:ext cx="1944000" cy="216000"/>
          </a:xfrm>
          <a:prstGeom prst="rect">
            <a:avLst/>
          </a:prstGeom>
        </p:spPr>
        <p:txBody>
          <a:bodyPr tIns="0"/>
          <a:lstStyle>
            <a:lvl1pPr algn="l">
              <a:defRPr sz="1400">
                <a:solidFill>
                  <a:schemeClr val="bg1"/>
                </a:solidFill>
              </a:defRPr>
            </a:lvl1pPr>
          </a:lstStyle>
          <a:p>
            <a:r>
              <a:rPr lang="de-DE"/>
              <a:t>10. November 2023</a:t>
            </a:r>
            <a:endParaRPr lang="de-DE" dirty="0"/>
          </a:p>
        </p:txBody>
      </p:sp>
      <p:sp>
        <p:nvSpPr>
          <p:cNvPr id="9" name="Textplatzhalter 8">
            <a:extLst>
              <a:ext uri="{FF2B5EF4-FFF2-40B4-BE49-F238E27FC236}">
                <a16:creationId xmlns:a16="http://schemas.microsoft.com/office/drawing/2014/main" id="{23B92C5C-CBF0-4159-9D58-74DBE0EA8EB8}"/>
              </a:ext>
            </a:extLst>
          </p:cNvPr>
          <p:cNvSpPr>
            <a:spLocks noGrp="1"/>
          </p:cNvSpPr>
          <p:nvPr>
            <p:ph type="body" sz="quarter" idx="14"/>
          </p:nvPr>
        </p:nvSpPr>
        <p:spPr>
          <a:xfrm>
            <a:off x="551384" y="5373216"/>
            <a:ext cx="2735262" cy="288000"/>
          </a:xfrm>
        </p:spPr>
        <p:txBody>
          <a:bodyPr lIns="0" tIns="36000" rIns="0" bIns="36000"/>
          <a:lstStyle>
            <a:lvl1pPr marL="0" indent="0">
              <a:lnSpc>
                <a:spcPct val="100000"/>
              </a:lnSpc>
              <a:buFont typeface="Arial" panose="020B0604020202020204" pitchFamily="34" charset="0"/>
              <a:buNone/>
              <a:defRPr sz="1400" b="0">
                <a:solidFill>
                  <a:schemeClr val="bg1"/>
                </a:solidFill>
              </a:defRPr>
            </a:lvl1pPr>
            <a:lvl2pPr marL="0" indent="0">
              <a:lnSpc>
                <a:spcPct val="100000"/>
              </a:lnSpc>
              <a:buFont typeface="Arial" panose="020B0604020202020204" pitchFamily="34" charset="0"/>
              <a:buNone/>
              <a:defRPr sz="1400" b="0">
                <a:solidFill>
                  <a:schemeClr val="bg1"/>
                </a:solidFill>
              </a:defRPr>
            </a:lvl2pPr>
            <a:lvl3pPr marL="0" indent="0">
              <a:lnSpc>
                <a:spcPct val="100000"/>
              </a:lnSpc>
              <a:buFont typeface="Arial" panose="020B0604020202020204" pitchFamily="34" charset="0"/>
              <a:buNone/>
              <a:defRPr sz="1400" b="0">
                <a:solidFill>
                  <a:schemeClr val="bg1"/>
                </a:solidFill>
              </a:defRPr>
            </a:lvl3pPr>
            <a:lvl4pPr marL="0" indent="0">
              <a:lnSpc>
                <a:spcPct val="100000"/>
              </a:lnSpc>
              <a:buFont typeface="Arial" panose="020B0604020202020204" pitchFamily="34" charset="0"/>
              <a:buNone/>
              <a:defRPr sz="1400" b="0">
                <a:solidFill>
                  <a:schemeClr val="bg1"/>
                </a:solidFill>
              </a:defRPr>
            </a:lvl4pPr>
            <a:lvl5pPr marL="0" indent="0">
              <a:lnSpc>
                <a:spcPct val="100000"/>
              </a:lnSpc>
              <a:buFont typeface="Arial" panose="020B0604020202020204" pitchFamily="34" charset="0"/>
              <a:buNone/>
              <a:defRPr sz="1400" b="0">
                <a:solidFill>
                  <a:schemeClr val="bg1"/>
                </a:solidFill>
              </a:defRPr>
            </a:lvl5pPr>
            <a:lvl6pPr marL="0" indent="0">
              <a:lnSpc>
                <a:spcPct val="100000"/>
              </a:lnSpc>
              <a:buFont typeface="Arial" panose="020B0604020202020204" pitchFamily="34" charset="0"/>
              <a:buNone/>
              <a:defRPr sz="1400" b="0">
                <a:solidFill>
                  <a:schemeClr val="bg1"/>
                </a:solidFill>
              </a:defRPr>
            </a:lvl6pPr>
            <a:lvl7pPr marL="0" indent="0">
              <a:lnSpc>
                <a:spcPct val="100000"/>
              </a:lnSpc>
              <a:buFont typeface="Arial" panose="020B0604020202020204" pitchFamily="34" charset="0"/>
              <a:buNone/>
              <a:defRPr sz="1400" b="0">
                <a:solidFill>
                  <a:schemeClr val="bg1"/>
                </a:solidFill>
              </a:defRPr>
            </a:lvl7pPr>
            <a:lvl8pPr marL="0" indent="0">
              <a:lnSpc>
                <a:spcPct val="100000"/>
              </a:lnSpc>
              <a:buFont typeface="Arial" panose="020B0604020202020204" pitchFamily="34" charset="0"/>
              <a:buNone/>
              <a:defRPr sz="1400" b="0">
                <a:solidFill>
                  <a:schemeClr val="bg1"/>
                </a:solidFill>
              </a:defRPr>
            </a:lvl8pPr>
            <a:lvl9pPr marL="0" indent="0">
              <a:lnSpc>
                <a:spcPct val="100000"/>
              </a:lnSpc>
              <a:buFont typeface="Arial" panose="020B0604020202020204" pitchFamily="34" charset="0"/>
              <a:buNone/>
              <a:defRPr sz="1400" b="0">
                <a:solidFill>
                  <a:schemeClr val="bg1"/>
                </a:solidFill>
              </a:defRPr>
            </a:lvl9pPr>
          </a:lstStyle>
          <a:p>
            <a:pPr lvl="0"/>
            <a:r>
              <a:rPr lang="de-DE"/>
              <a:t>Mastertextformat bearbeiten</a:t>
            </a:r>
          </a:p>
          <a:p>
            <a:pPr lvl="1"/>
            <a:r>
              <a:rPr lang="de-DE"/>
              <a:t>Zweite Ebene</a:t>
            </a:r>
          </a:p>
        </p:txBody>
      </p:sp>
      <p:sp>
        <p:nvSpPr>
          <p:cNvPr id="11" name="Textfeld 10">
            <a:extLst>
              <a:ext uri="{FF2B5EF4-FFF2-40B4-BE49-F238E27FC236}">
                <a16:creationId xmlns:a16="http://schemas.microsoft.com/office/drawing/2014/main" id="{176C8FDC-83E3-4CFB-9FBB-CC817385F225}"/>
              </a:ext>
            </a:extLst>
          </p:cNvPr>
          <p:cNvSpPr txBox="1"/>
          <p:nvPr userDrawn="1"/>
        </p:nvSpPr>
        <p:spPr>
          <a:xfrm>
            <a:off x="551600" y="6093296"/>
            <a:ext cx="1944000" cy="269971"/>
          </a:xfrm>
          <a:prstGeom prst="rect">
            <a:avLst/>
          </a:prstGeom>
          <a:noFill/>
        </p:spPr>
        <p:txBody>
          <a:bodyPr wrap="square" lIns="0" tIns="50400" rIns="0" bIns="0" rtlCol="0">
            <a:spAutoFit/>
          </a:bodyPr>
          <a:lstStyle/>
          <a:p>
            <a:r>
              <a:rPr lang="de-DE" sz="1400" b="0" dirty="0">
                <a:solidFill>
                  <a:schemeClr val="bg1"/>
                </a:solidFill>
              </a:rPr>
              <a:t>uni-siegen.de</a:t>
            </a:r>
          </a:p>
        </p:txBody>
      </p:sp>
      <p:sp>
        <p:nvSpPr>
          <p:cNvPr id="13" name="Textfeld 12">
            <a:extLst>
              <a:ext uri="{FF2B5EF4-FFF2-40B4-BE49-F238E27FC236}">
                <a16:creationId xmlns:a16="http://schemas.microsoft.com/office/drawing/2014/main" id="{6867C71A-52EF-4930-886F-FF78AB0A4D61}"/>
              </a:ext>
            </a:extLst>
          </p:cNvPr>
          <p:cNvSpPr txBox="1"/>
          <p:nvPr userDrawn="1"/>
        </p:nvSpPr>
        <p:spPr>
          <a:xfrm>
            <a:off x="8904528" y="6093328"/>
            <a:ext cx="2808096" cy="288000"/>
          </a:xfrm>
          <a:prstGeom prst="rect">
            <a:avLst/>
          </a:prstGeom>
          <a:noFill/>
        </p:spPr>
        <p:txBody>
          <a:bodyPr wrap="square" lIns="0" tIns="7200" rIns="54000" bIns="0" rtlCol="0">
            <a:spAutoFit/>
          </a:bodyPr>
          <a:lstStyle/>
          <a:p>
            <a:pPr algn="r"/>
            <a:r>
              <a:rPr lang="de-DE" sz="1800" b="1" dirty="0">
                <a:solidFill>
                  <a:schemeClr val="tx1"/>
                </a:solidFill>
              </a:rPr>
              <a:t>www.uni-siegen.de</a:t>
            </a:r>
          </a:p>
        </p:txBody>
      </p:sp>
      <p:pic>
        <p:nvPicPr>
          <p:cNvPr id="15" name="Grafik 14">
            <a:extLst>
              <a:ext uri="{FF2B5EF4-FFF2-40B4-BE49-F238E27FC236}">
                <a16:creationId xmlns:a16="http://schemas.microsoft.com/office/drawing/2014/main" id="{81BC8DFC-328E-4592-A493-9FE55FA829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7368" y="410981"/>
            <a:ext cx="2070000" cy="826248"/>
          </a:xfrm>
          <a:prstGeom prst="rect">
            <a:avLst/>
          </a:prstGeom>
        </p:spPr>
      </p:pic>
      <p:sp>
        <p:nvSpPr>
          <p:cNvPr id="7" name="Parallelogramm 6">
            <a:extLst>
              <a:ext uri="{FF2B5EF4-FFF2-40B4-BE49-F238E27FC236}">
                <a16:creationId xmlns:a16="http://schemas.microsoft.com/office/drawing/2014/main" id="{1A6939B3-CCF2-4414-BC75-53A7CB74BA33}"/>
              </a:ext>
            </a:extLst>
          </p:cNvPr>
          <p:cNvSpPr/>
          <p:nvPr userDrawn="1"/>
        </p:nvSpPr>
        <p:spPr>
          <a:xfrm>
            <a:off x="2545556" y="410982"/>
            <a:ext cx="339180" cy="826248"/>
          </a:xfrm>
          <a:prstGeom prst="parallelogram">
            <a:avLst>
              <a:gd name="adj" fmla="val 88798"/>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1640188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apitel Layout 3">
    <p:bg>
      <p:bgPr>
        <a:solidFill>
          <a:schemeClr val="accent2"/>
        </a:solidFill>
        <a:effectLst/>
      </p:bgPr>
    </p:bg>
    <p:spTree>
      <p:nvGrpSpPr>
        <p:cNvPr id="1" name=""/>
        <p:cNvGrpSpPr/>
        <p:nvPr/>
      </p:nvGrpSpPr>
      <p:grpSpPr>
        <a:xfrm>
          <a:off x="0" y="0"/>
          <a:ext cx="0" cy="0"/>
          <a:chOff x="0" y="0"/>
          <a:chExt cx="0" cy="0"/>
        </a:xfrm>
      </p:grpSpPr>
      <p:sp>
        <p:nvSpPr>
          <p:cNvPr id="18" name="Titel 17">
            <a:extLst>
              <a:ext uri="{FF2B5EF4-FFF2-40B4-BE49-F238E27FC236}">
                <a16:creationId xmlns:a16="http://schemas.microsoft.com/office/drawing/2014/main" id="{78B85CFC-87BC-4EE9-A46A-E000229108B3}"/>
              </a:ext>
            </a:extLst>
          </p:cNvPr>
          <p:cNvSpPr>
            <a:spLocks noGrp="1"/>
          </p:cNvSpPr>
          <p:nvPr>
            <p:ph type="title"/>
          </p:nvPr>
        </p:nvSpPr>
        <p:spPr>
          <a:xfrm>
            <a:off x="0" y="1268760"/>
            <a:ext cx="6838718" cy="2592000"/>
          </a:xfrm>
          <a:custGeom>
            <a:avLst/>
            <a:gdLst>
              <a:gd name="connsiteX0" fmla="*/ 0 w 6838718"/>
              <a:gd name="connsiteY0" fmla="*/ 0 h 2592000"/>
              <a:gd name="connsiteX1" fmla="*/ 6838718 w 6838718"/>
              <a:gd name="connsiteY1" fmla="*/ 0 h 2592000"/>
              <a:gd name="connsiteX2" fmla="*/ 5895623 w 6838718"/>
              <a:gd name="connsiteY2" fmla="*/ 2592000 h 2592000"/>
              <a:gd name="connsiteX3" fmla="*/ 0 w 6838718"/>
              <a:gd name="connsiteY3" fmla="*/ 2592000 h 2592000"/>
            </a:gdLst>
            <a:ahLst/>
            <a:cxnLst>
              <a:cxn ang="0">
                <a:pos x="connsiteX0" y="connsiteY0"/>
              </a:cxn>
              <a:cxn ang="0">
                <a:pos x="connsiteX1" y="connsiteY1"/>
              </a:cxn>
              <a:cxn ang="0">
                <a:pos x="connsiteX2" y="connsiteY2"/>
              </a:cxn>
              <a:cxn ang="0">
                <a:pos x="connsiteX3" y="connsiteY3"/>
              </a:cxn>
            </a:cxnLst>
            <a:rect l="l" t="t" r="r" b="b"/>
            <a:pathLst>
              <a:path w="6838718" h="2592000">
                <a:moveTo>
                  <a:pt x="0" y="0"/>
                </a:moveTo>
                <a:lnTo>
                  <a:pt x="6838718" y="0"/>
                </a:lnTo>
                <a:lnTo>
                  <a:pt x="5895623" y="2592000"/>
                </a:lnTo>
                <a:lnTo>
                  <a:pt x="0" y="2592000"/>
                </a:lnTo>
                <a:close/>
              </a:path>
            </a:pathLst>
          </a:custGeom>
          <a:solidFill>
            <a:schemeClr val="accent3"/>
          </a:solidFill>
        </p:spPr>
        <p:txBody>
          <a:bodyPr wrap="square" lIns="547200" tIns="324000" rIns="648000" bIns="0" anchor="t" anchorCtr="0">
            <a:noAutofit/>
          </a:bodyPr>
          <a:lstStyle>
            <a:lvl1pPr>
              <a:lnSpc>
                <a:spcPct val="100000"/>
              </a:lnSpc>
              <a:defRPr sz="5000">
                <a:solidFill>
                  <a:schemeClr val="bg1"/>
                </a:solidFill>
              </a:defRPr>
            </a:lvl1pPr>
          </a:lstStyle>
          <a:p>
            <a:r>
              <a:rPr lang="de-DE"/>
              <a:t>Mastertitelformat bearbeiten</a:t>
            </a:r>
            <a:endParaRPr lang="de-DE" dirty="0"/>
          </a:p>
        </p:txBody>
      </p:sp>
    </p:spTree>
    <p:extLst>
      <p:ext uri="{BB962C8B-B14F-4D97-AF65-F5344CB8AC3E}">
        <p14:creationId xmlns:p14="http://schemas.microsoft.com/office/powerpoint/2010/main" val="32925514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apitel Layout 4">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139C1ECA-6431-40F3-B8C1-71E5F8949E9B}"/>
              </a:ext>
            </a:extLst>
          </p:cNvPr>
          <p:cNvSpPr>
            <a:spLocks noGrp="1"/>
          </p:cNvSpPr>
          <p:nvPr>
            <p:ph type="pic" sz="quarter" idx="10"/>
          </p:nvPr>
        </p:nvSpPr>
        <p:spPr>
          <a:xfrm>
            <a:off x="0" y="0"/>
            <a:ext cx="12192000" cy="6858000"/>
          </a:xfrm>
        </p:spPr>
        <p:txBody>
          <a:bodyPr/>
          <a:lstStyle/>
          <a:p>
            <a:r>
              <a:rPr lang="de-DE"/>
              <a:t>Bild durch Klicken auf Symbol hinzufügen</a:t>
            </a:r>
            <a:endParaRPr lang="de-DE" dirty="0"/>
          </a:p>
        </p:txBody>
      </p:sp>
      <p:sp>
        <p:nvSpPr>
          <p:cNvPr id="18" name="Titel 17">
            <a:extLst>
              <a:ext uri="{FF2B5EF4-FFF2-40B4-BE49-F238E27FC236}">
                <a16:creationId xmlns:a16="http://schemas.microsoft.com/office/drawing/2014/main" id="{78B85CFC-87BC-4EE9-A46A-E000229108B3}"/>
              </a:ext>
            </a:extLst>
          </p:cNvPr>
          <p:cNvSpPr>
            <a:spLocks noGrp="1"/>
          </p:cNvSpPr>
          <p:nvPr>
            <p:ph type="title"/>
          </p:nvPr>
        </p:nvSpPr>
        <p:spPr>
          <a:xfrm>
            <a:off x="0" y="1268760"/>
            <a:ext cx="6838718" cy="2592000"/>
          </a:xfrm>
          <a:custGeom>
            <a:avLst/>
            <a:gdLst>
              <a:gd name="connsiteX0" fmla="*/ 0 w 6838718"/>
              <a:gd name="connsiteY0" fmla="*/ 0 h 2592000"/>
              <a:gd name="connsiteX1" fmla="*/ 6838718 w 6838718"/>
              <a:gd name="connsiteY1" fmla="*/ 0 h 2592000"/>
              <a:gd name="connsiteX2" fmla="*/ 5895623 w 6838718"/>
              <a:gd name="connsiteY2" fmla="*/ 2592000 h 2592000"/>
              <a:gd name="connsiteX3" fmla="*/ 0 w 6838718"/>
              <a:gd name="connsiteY3" fmla="*/ 2592000 h 2592000"/>
            </a:gdLst>
            <a:ahLst/>
            <a:cxnLst>
              <a:cxn ang="0">
                <a:pos x="connsiteX0" y="connsiteY0"/>
              </a:cxn>
              <a:cxn ang="0">
                <a:pos x="connsiteX1" y="connsiteY1"/>
              </a:cxn>
              <a:cxn ang="0">
                <a:pos x="connsiteX2" y="connsiteY2"/>
              </a:cxn>
              <a:cxn ang="0">
                <a:pos x="connsiteX3" y="connsiteY3"/>
              </a:cxn>
            </a:cxnLst>
            <a:rect l="l" t="t" r="r" b="b"/>
            <a:pathLst>
              <a:path w="6838718" h="2592000">
                <a:moveTo>
                  <a:pt x="0" y="0"/>
                </a:moveTo>
                <a:lnTo>
                  <a:pt x="6838718" y="0"/>
                </a:lnTo>
                <a:lnTo>
                  <a:pt x="5895623" y="2592000"/>
                </a:lnTo>
                <a:lnTo>
                  <a:pt x="0" y="2592000"/>
                </a:lnTo>
                <a:close/>
              </a:path>
            </a:pathLst>
          </a:custGeom>
          <a:solidFill>
            <a:schemeClr val="accent2"/>
          </a:solidFill>
        </p:spPr>
        <p:txBody>
          <a:bodyPr wrap="square" lIns="547200" tIns="324000" rIns="648000" bIns="0" anchor="t" anchorCtr="0">
            <a:noAutofit/>
          </a:bodyPr>
          <a:lstStyle>
            <a:lvl1pPr>
              <a:lnSpc>
                <a:spcPct val="100000"/>
              </a:lnSpc>
              <a:defRPr sz="5000">
                <a:solidFill>
                  <a:schemeClr val="bg1"/>
                </a:solidFill>
              </a:defRPr>
            </a:lvl1pPr>
          </a:lstStyle>
          <a:p>
            <a:r>
              <a:rPr lang="de-DE"/>
              <a:t>Mastertitelformat bearbeiten</a:t>
            </a:r>
            <a:endParaRPr lang="de-DE" dirty="0"/>
          </a:p>
        </p:txBody>
      </p:sp>
    </p:spTree>
    <p:extLst>
      <p:ext uri="{BB962C8B-B14F-4D97-AF65-F5344CB8AC3E}">
        <p14:creationId xmlns:p14="http://schemas.microsoft.com/office/powerpoint/2010/main" val="166078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59181-A5FC-47F3-87A1-2CDDE50946D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83E398D-CAE1-4AC5-A789-FF2CE97C3E3E}"/>
              </a:ext>
            </a:extLst>
          </p:cNvPr>
          <p:cNvSpPr>
            <a:spLocks noGrp="1"/>
          </p:cNvSpPr>
          <p:nvPr>
            <p:ph sz="half" idx="1"/>
          </p:nvPr>
        </p:nvSpPr>
        <p:spPr>
          <a:xfrm>
            <a:off x="551384" y="1700808"/>
            <a:ext cx="5328000" cy="4464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Inhaltsplatzhalter 3">
            <a:extLst>
              <a:ext uri="{FF2B5EF4-FFF2-40B4-BE49-F238E27FC236}">
                <a16:creationId xmlns:a16="http://schemas.microsoft.com/office/drawing/2014/main" id="{4FB55922-D5F9-431B-B7B4-5D81B0B87941}"/>
              </a:ext>
            </a:extLst>
          </p:cNvPr>
          <p:cNvSpPr>
            <a:spLocks noGrp="1"/>
          </p:cNvSpPr>
          <p:nvPr>
            <p:ph sz="half" idx="2"/>
          </p:nvPr>
        </p:nvSpPr>
        <p:spPr>
          <a:xfrm>
            <a:off x="6312608" y="1700808"/>
            <a:ext cx="5328000" cy="4464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Datumsplatzhalter 4">
            <a:extLst>
              <a:ext uri="{FF2B5EF4-FFF2-40B4-BE49-F238E27FC236}">
                <a16:creationId xmlns:a16="http://schemas.microsoft.com/office/drawing/2014/main" id="{3A7D0E5D-BC05-4255-A6DC-D38E3CC8120B}"/>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6" name="Fußzeilenplatzhalter 5">
            <a:extLst>
              <a:ext uri="{FF2B5EF4-FFF2-40B4-BE49-F238E27FC236}">
                <a16:creationId xmlns:a16="http://schemas.microsoft.com/office/drawing/2014/main" id="{0DCBBFB0-EAB5-4825-9B89-36EBE40923C7}"/>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7" name="Foliennummernplatzhalter 6">
            <a:extLst>
              <a:ext uri="{FF2B5EF4-FFF2-40B4-BE49-F238E27FC236}">
                <a16:creationId xmlns:a16="http://schemas.microsoft.com/office/drawing/2014/main" id="{C78D0496-54A8-4E07-AD63-9FB99172FAFA}"/>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10" name="Textplatzhalter 8">
            <a:extLst>
              <a:ext uri="{FF2B5EF4-FFF2-40B4-BE49-F238E27FC236}">
                <a16:creationId xmlns:a16="http://schemas.microsoft.com/office/drawing/2014/main" id="{40AA0BFF-7BA6-4EBB-92CF-30DC602DF210}"/>
              </a:ext>
            </a:extLst>
          </p:cNvPr>
          <p:cNvSpPr>
            <a:spLocks noGrp="1"/>
          </p:cNvSpPr>
          <p:nvPr>
            <p:ph type="body" sz="quarter" idx="14"/>
          </p:nvPr>
        </p:nvSpPr>
        <p:spPr>
          <a:xfrm>
            <a:off x="552616" y="260648"/>
            <a:ext cx="11088000" cy="288000"/>
          </a:xfrm>
        </p:spPr>
        <p:txBody>
          <a:bodyPr tIns="0" bIns="7200" anchor="b" anchorCtr="0"/>
          <a:lstStyle>
            <a:lvl1pPr marL="0" indent="0">
              <a:spcBef>
                <a:spcPts val="0"/>
              </a:spcBef>
              <a:spcAft>
                <a:spcPts val="0"/>
              </a:spcAft>
              <a:buFont typeface="+mj-lt"/>
              <a:buNone/>
              <a:defRPr sz="1400" b="0" u="sng">
                <a:solidFill>
                  <a:schemeClr val="tx1"/>
                </a:solidFill>
              </a:defRPr>
            </a:lvl1pPr>
            <a:lvl2pPr marL="0" indent="0">
              <a:spcBef>
                <a:spcPts val="0"/>
              </a:spcBef>
              <a:spcAft>
                <a:spcPts val="0"/>
              </a:spcAft>
              <a:buFont typeface="+mj-lt"/>
              <a:buNone/>
              <a:defRPr sz="1400" b="0" u="none">
                <a:solidFill>
                  <a:schemeClr val="tx1"/>
                </a:solidFill>
              </a:defRPr>
            </a:lvl2pPr>
            <a:lvl3pPr marL="0" indent="0">
              <a:spcBef>
                <a:spcPts val="0"/>
              </a:spcBef>
              <a:spcAft>
                <a:spcPts val="0"/>
              </a:spcAft>
              <a:buFont typeface="+mj-lt"/>
              <a:buNone/>
              <a:defRPr sz="1400" b="0" u="none">
                <a:solidFill>
                  <a:schemeClr val="tx1"/>
                </a:solidFill>
              </a:defRPr>
            </a:lvl3pPr>
            <a:lvl4pPr marL="0" indent="0">
              <a:spcBef>
                <a:spcPts val="0"/>
              </a:spcBef>
              <a:spcAft>
                <a:spcPts val="0"/>
              </a:spcAft>
              <a:buFont typeface="+mj-lt"/>
              <a:buNone/>
              <a:defRPr sz="1400" b="0" u="none">
                <a:solidFill>
                  <a:schemeClr val="tx1"/>
                </a:solidFill>
              </a:defRPr>
            </a:lvl4pPr>
            <a:lvl5pPr marL="0" indent="0">
              <a:spcBef>
                <a:spcPts val="0"/>
              </a:spcBef>
              <a:spcAft>
                <a:spcPts val="0"/>
              </a:spcAft>
              <a:buFont typeface="+mj-lt"/>
              <a:buNone/>
              <a:defRPr sz="1400" b="0" u="none">
                <a:solidFill>
                  <a:schemeClr val="tx1"/>
                </a:solidFill>
              </a:defRPr>
            </a:lvl5pPr>
            <a:lvl6pPr marL="0" indent="0">
              <a:spcBef>
                <a:spcPts val="0"/>
              </a:spcBef>
              <a:spcAft>
                <a:spcPts val="0"/>
              </a:spcAft>
              <a:buFont typeface="+mj-lt"/>
              <a:buNone/>
              <a:defRPr sz="1400" b="0" u="none">
                <a:solidFill>
                  <a:schemeClr val="tx1"/>
                </a:solidFill>
              </a:defRPr>
            </a:lvl6pPr>
            <a:lvl7pPr marL="0" indent="0">
              <a:spcBef>
                <a:spcPts val="0"/>
              </a:spcBef>
              <a:spcAft>
                <a:spcPts val="0"/>
              </a:spcAft>
              <a:buFont typeface="+mj-lt"/>
              <a:buNone/>
              <a:defRPr sz="1400" b="0" u="none">
                <a:solidFill>
                  <a:schemeClr val="tx1"/>
                </a:solidFill>
              </a:defRPr>
            </a:lvl7pPr>
            <a:lvl8pPr marL="0" indent="0">
              <a:spcBef>
                <a:spcPts val="0"/>
              </a:spcBef>
              <a:spcAft>
                <a:spcPts val="0"/>
              </a:spcAft>
              <a:buFont typeface="+mj-lt"/>
              <a:buNone/>
              <a:defRPr sz="1400" b="0" u="none">
                <a:solidFill>
                  <a:schemeClr val="tx1"/>
                </a:solidFill>
              </a:defRPr>
            </a:lvl8pPr>
            <a:lvl9pPr marL="0" indent="0">
              <a:spcBef>
                <a:spcPts val="0"/>
              </a:spcBef>
              <a:spcAft>
                <a:spcPts val="0"/>
              </a:spcAft>
              <a:buFont typeface="+mj-lt"/>
              <a:buNone/>
              <a:defRPr sz="1400" b="0" u="none">
                <a:solidFill>
                  <a:schemeClr val="tx1"/>
                </a:solidFill>
              </a:defRPr>
            </a:lvl9pPr>
          </a:lstStyle>
          <a:p>
            <a:pPr lvl="0"/>
            <a:r>
              <a:rPr lang="de-DE"/>
              <a:t>Mastertextformat bearbeiten</a:t>
            </a:r>
          </a:p>
        </p:txBody>
      </p:sp>
    </p:spTree>
    <p:extLst>
      <p:ext uri="{BB962C8B-B14F-4D97-AF65-F5344CB8AC3E}">
        <p14:creationId xmlns:p14="http://schemas.microsoft.com/office/powerpoint/2010/main" val="73500256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 Bild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59181-A5FC-47F3-87A1-2CDDE50946DC}"/>
              </a:ext>
            </a:extLst>
          </p:cNvPr>
          <p:cNvSpPr>
            <a:spLocks noGrp="1"/>
          </p:cNvSpPr>
          <p:nvPr>
            <p:ph type="title"/>
          </p:nvPr>
        </p:nvSpPr>
        <p:spPr/>
        <p:txBody>
          <a:bodyPr/>
          <a:lstStyle/>
          <a:p>
            <a:r>
              <a:rPr lang="de-DE"/>
              <a:t>Mastertitelformat bearbeiten</a:t>
            </a:r>
          </a:p>
        </p:txBody>
      </p:sp>
      <p:sp>
        <p:nvSpPr>
          <p:cNvPr id="4" name="Inhaltsplatzhalter 3">
            <a:extLst>
              <a:ext uri="{FF2B5EF4-FFF2-40B4-BE49-F238E27FC236}">
                <a16:creationId xmlns:a16="http://schemas.microsoft.com/office/drawing/2014/main" id="{4FB55922-D5F9-431B-B7B4-5D81B0B87941}"/>
              </a:ext>
            </a:extLst>
          </p:cNvPr>
          <p:cNvSpPr>
            <a:spLocks noGrp="1"/>
          </p:cNvSpPr>
          <p:nvPr>
            <p:ph sz="half" idx="2"/>
          </p:nvPr>
        </p:nvSpPr>
        <p:spPr>
          <a:xfrm>
            <a:off x="6312024" y="1701304"/>
            <a:ext cx="5328000" cy="4464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Datumsplatzhalter 4">
            <a:extLst>
              <a:ext uri="{FF2B5EF4-FFF2-40B4-BE49-F238E27FC236}">
                <a16:creationId xmlns:a16="http://schemas.microsoft.com/office/drawing/2014/main" id="{3A7D0E5D-BC05-4255-A6DC-D38E3CC8120B}"/>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6" name="Fußzeilenplatzhalter 5">
            <a:extLst>
              <a:ext uri="{FF2B5EF4-FFF2-40B4-BE49-F238E27FC236}">
                <a16:creationId xmlns:a16="http://schemas.microsoft.com/office/drawing/2014/main" id="{0DCBBFB0-EAB5-4825-9B89-36EBE40923C7}"/>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7" name="Foliennummernplatzhalter 6">
            <a:extLst>
              <a:ext uri="{FF2B5EF4-FFF2-40B4-BE49-F238E27FC236}">
                <a16:creationId xmlns:a16="http://schemas.microsoft.com/office/drawing/2014/main" id="{C78D0496-54A8-4E07-AD63-9FB99172FAFA}"/>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9" name="Bildplatzhalter 8">
            <a:extLst>
              <a:ext uri="{FF2B5EF4-FFF2-40B4-BE49-F238E27FC236}">
                <a16:creationId xmlns:a16="http://schemas.microsoft.com/office/drawing/2014/main" id="{87A5EAE3-80BA-4A43-A401-4A651BF06618}"/>
              </a:ext>
            </a:extLst>
          </p:cNvPr>
          <p:cNvSpPr>
            <a:spLocks noGrp="1"/>
          </p:cNvSpPr>
          <p:nvPr>
            <p:ph type="pic" sz="quarter" idx="13"/>
          </p:nvPr>
        </p:nvSpPr>
        <p:spPr>
          <a:xfrm>
            <a:off x="551384" y="1845304"/>
            <a:ext cx="5328000" cy="4320000"/>
          </a:xfrm>
        </p:spPr>
        <p:txBody>
          <a:bodyPr/>
          <a:lstStyle/>
          <a:p>
            <a:r>
              <a:rPr lang="de-DE"/>
              <a:t>Bild durch Klicken auf Symbol hinzufügen</a:t>
            </a:r>
            <a:endParaRPr lang="de-DE" dirty="0"/>
          </a:p>
        </p:txBody>
      </p:sp>
      <p:sp>
        <p:nvSpPr>
          <p:cNvPr id="10" name="Textplatzhalter 8">
            <a:extLst>
              <a:ext uri="{FF2B5EF4-FFF2-40B4-BE49-F238E27FC236}">
                <a16:creationId xmlns:a16="http://schemas.microsoft.com/office/drawing/2014/main" id="{E1AD9D60-E146-4AF1-943E-E3D2CA018C17}"/>
              </a:ext>
            </a:extLst>
          </p:cNvPr>
          <p:cNvSpPr>
            <a:spLocks noGrp="1"/>
          </p:cNvSpPr>
          <p:nvPr>
            <p:ph type="body" sz="quarter" idx="14"/>
          </p:nvPr>
        </p:nvSpPr>
        <p:spPr>
          <a:xfrm>
            <a:off x="552616" y="260648"/>
            <a:ext cx="11088000" cy="288000"/>
          </a:xfrm>
        </p:spPr>
        <p:txBody>
          <a:bodyPr tIns="0" bIns="7200" anchor="b" anchorCtr="0"/>
          <a:lstStyle>
            <a:lvl1pPr marL="0" indent="0">
              <a:spcBef>
                <a:spcPts val="0"/>
              </a:spcBef>
              <a:spcAft>
                <a:spcPts val="0"/>
              </a:spcAft>
              <a:buFont typeface="+mj-lt"/>
              <a:buNone/>
              <a:defRPr sz="1400" b="0" u="sng">
                <a:solidFill>
                  <a:schemeClr val="tx1"/>
                </a:solidFill>
              </a:defRPr>
            </a:lvl1pPr>
            <a:lvl2pPr marL="0" indent="0">
              <a:spcBef>
                <a:spcPts val="0"/>
              </a:spcBef>
              <a:spcAft>
                <a:spcPts val="0"/>
              </a:spcAft>
              <a:buFont typeface="+mj-lt"/>
              <a:buNone/>
              <a:defRPr sz="1400" b="0" u="none">
                <a:solidFill>
                  <a:schemeClr val="tx1"/>
                </a:solidFill>
              </a:defRPr>
            </a:lvl2pPr>
            <a:lvl3pPr marL="0" indent="0">
              <a:spcBef>
                <a:spcPts val="0"/>
              </a:spcBef>
              <a:spcAft>
                <a:spcPts val="0"/>
              </a:spcAft>
              <a:buFont typeface="+mj-lt"/>
              <a:buNone/>
              <a:defRPr sz="1400" b="0" u="none">
                <a:solidFill>
                  <a:schemeClr val="tx1"/>
                </a:solidFill>
              </a:defRPr>
            </a:lvl3pPr>
            <a:lvl4pPr marL="0" indent="0">
              <a:spcBef>
                <a:spcPts val="0"/>
              </a:spcBef>
              <a:spcAft>
                <a:spcPts val="0"/>
              </a:spcAft>
              <a:buFont typeface="+mj-lt"/>
              <a:buNone/>
              <a:defRPr sz="1400" b="0" u="none">
                <a:solidFill>
                  <a:schemeClr val="tx1"/>
                </a:solidFill>
              </a:defRPr>
            </a:lvl4pPr>
            <a:lvl5pPr marL="0" indent="0">
              <a:spcBef>
                <a:spcPts val="0"/>
              </a:spcBef>
              <a:spcAft>
                <a:spcPts val="0"/>
              </a:spcAft>
              <a:buFont typeface="+mj-lt"/>
              <a:buNone/>
              <a:defRPr sz="1400" b="0" u="none">
                <a:solidFill>
                  <a:schemeClr val="tx1"/>
                </a:solidFill>
              </a:defRPr>
            </a:lvl5pPr>
            <a:lvl6pPr marL="0" indent="0">
              <a:spcBef>
                <a:spcPts val="0"/>
              </a:spcBef>
              <a:spcAft>
                <a:spcPts val="0"/>
              </a:spcAft>
              <a:buFont typeface="+mj-lt"/>
              <a:buNone/>
              <a:defRPr sz="1400" b="0" u="none">
                <a:solidFill>
                  <a:schemeClr val="tx1"/>
                </a:solidFill>
              </a:defRPr>
            </a:lvl6pPr>
            <a:lvl7pPr marL="0" indent="0">
              <a:spcBef>
                <a:spcPts val="0"/>
              </a:spcBef>
              <a:spcAft>
                <a:spcPts val="0"/>
              </a:spcAft>
              <a:buFont typeface="+mj-lt"/>
              <a:buNone/>
              <a:defRPr sz="1400" b="0" u="none">
                <a:solidFill>
                  <a:schemeClr val="tx1"/>
                </a:solidFill>
              </a:defRPr>
            </a:lvl7pPr>
            <a:lvl8pPr marL="0" indent="0">
              <a:spcBef>
                <a:spcPts val="0"/>
              </a:spcBef>
              <a:spcAft>
                <a:spcPts val="0"/>
              </a:spcAft>
              <a:buFont typeface="+mj-lt"/>
              <a:buNone/>
              <a:defRPr sz="1400" b="0" u="none">
                <a:solidFill>
                  <a:schemeClr val="tx1"/>
                </a:solidFill>
              </a:defRPr>
            </a:lvl8pPr>
            <a:lvl9pPr marL="0" indent="0">
              <a:spcBef>
                <a:spcPts val="0"/>
              </a:spcBef>
              <a:spcAft>
                <a:spcPts val="0"/>
              </a:spcAft>
              <a:buFont typeface="+mj-lt"/>
              <a:buNone/>
              <a:defRPr sz="1400" b="0" u="none">
                <a:solidFill>
                  <a:schemeClr val="tx1"/>
                </a:solidFill>
              </a:defRPr>
            </a:lvl9pPr>
          </a:lstStyle>
          <a:p>
            <a:pPr lvl="0"/>
            <a:r>
              <a:rPr lang="de-DE"/>
              <a:t>Mastertextformat bearbeiten</a:t>
            </a:r>
          </a:p>
        </p:txBody>
      </p:sp>
    </p:spTree>
    <p:extLst>
      <p:ext uri="{BB962C8B-B14F-4D97-AF65-F5344CB8AC3E}">
        <p14:creationId xmlns:p14="http://schemas.microsoft.com/office/powerpoint/2010/main" val="12313756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 und Hervorhebung">
    <p:spTree>
      <p:nvGrpSpPr>
        <p:cNvPr id="1" name=""/>
        <p:cNvGrpSpPr/>
        <p:nvPr/>
      </p:nvGrpSpPr>
      <p:grpSpPr>
        <a:xfrm>
          <a:off x="0" y="0"/>
          <a:ext cx="0" cy="0"/>
          <a:chOff x="0" y="0"/>
          <a:chExt cx="0" cy="0"/>
        </a:xfrm>
      </p:grpSpPr>
      <p:sp>
        <p:nvSpPr>
          <p:cNvPr id="15" name="Freihandform: Form 14">
            <a:extLst>
              <a:ext uri="{FF2B5EF4-FFF2-40B4-BE49-F238E27FC236}">
                <a16:creationId xmlns:a16="http://schemas.microsoft.com/office/drawing/2014/main" id="{447AD8CB-006B-438B-AD4F-EE90B20E5DCA}"/>
              </a:ext>
            </a:extLst>
          </p:cNvPr>
          <p:cNvSpPr/>
          <p:nvPr/>
        </p:nvSpPr>
        <p:spPr>
          <a:xfrm>
            <a:off x="4826761" y="1799970"/>
            <a:ext cx="7367523" cy="3630675"/>
          </a:xfrm>
          <a:custGeom>
            <a:avLst/>
            <a:gdLst>
              <a:gd name="connsiteX0" fmla="*/ 7367524 w 7367523"/>
              <a:gd name="connsiteY0" fmla="*/ 0 h 3630675"/>
              <a:gd name="connsiteX1" fmla="*/ 1321435 w 7367523"/>
              <a:gd name="connsiteY1" fmla="*/ 0 h 3630675"/>
              <a:gd name="connsiteX2" fmla="*/ 0 w 7367523"/>
              <a:gd name="connsiteY2" fmla="*/ 3630676 h 3630675"/>
              <a:gd name="connsiteX3" fmla="*/ 7367524 w 7367523"/>
              <a:gd name="connsiteY3" fmla="*/ 3630676 h 3630675"/>
              <a:gd name="connsiteX4" fmla="*/ 7367524 w 7367523"/>
              <a:gd name="connsiteY4" fmla="*/ 0 h 3630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7523" h="3630675">
                <a:moveTo>
                  <a:pt x="7367524" y="0"/>
                </a:moveTo>
                <a:lnTo>
                  <a:pt x="1321435" y="0"/>
                </a:lnTo>
                <a:lnTo>
                  <a:pt x="0" y="3630676"/>
                </a:lnTo>
                <a:lnTo>
                  <a:pt x="7367524" y="3630676"/>
                </a:lnTo>
                <a:lnTo>
                  <a:pt x="7367524" y="0"/>
                </a:lnTo>
                <a:close/>
              </a:path>
            </a:pathLst>
          </a:custGeom>
          <a:solidFill>
            <a:schemeClr val="accent2"/>
          </a:solidFill>
          <a:ln w="12700" cap="flat">
            <a:noFill/>
            <a:prstDash val="solid"/>
            <a:miter/>
          </a:ln>
        </p:spPr>
        <p:txBody>
          <a:bodyPr rtlCol="0" anchor="ctr"/>
          <a:lstStyle/>
          <a:p>
            <a:endParaRPr lang="de-DE"/>
          </a:p>
        </p:txBody>
      </p:sp>
      <p:sp>
        <p:nvSpPr>
          <p:cNvPr id="2" name="Titel 1">
            <a:extLst>
              <a:ext uri="{FF2B5EF4-FFF2-40B4-BE49-F238E27FC236}">
                <a16:creationId xmlns:a16="http://schemas.microsoft.com/office/drawing/2014/main" id="{CE859181-A5FC-47F3-87A1-2CDDE50946DC}"/>
              </a:ext>
            </a:extLst>
          </p:cNvPr>
          <p:cNvSpPr>
            <a:spLocks noGrp="1"/>
          </p:cNvSpPr>
          <p:nvPr>
            <p:ph type="title"/>
          </p:nvPr>
        </p:nvSpPr>
        <p:spPr/>
        <p:txBody>
          <a:bodyPr/>
          <a:lstStyle/>
          <a:p>
            <a:r>
              <a:rPr lang="de-DE"/>
              <a:t>Mastertitelformat bearbeiten</a:t>
            </a:r>
          </a:p>
        </p:txBody>
      </p:sp>
      <p:sp>
        <p:nvSpPr>
          <p:cNvPr id="4" name="Inhaltsplatzhalter 3">
            <a:extLst>
              <a:ext uri="{FF2B5EF4-FFF2-40B4-BE49-F238E27FC236}">
                <a16:creationId xmlns:a16="http://schemas.microsoft.com/office/drawing/2014/main" id="{4FB55922-D5F9-431B-B7B4-5D81B0B87941}"/>
              </a:ext>
            </a:extLst>
          </p:cNvPr>
          <p:cNvSpPr>
            <a:spLocks noGrp="1"/>
          </p:cNvSpPr>
          <p:nvPr>
            <p:ph sz="half" idx="2"/>
          </p:nvPr>
        </p:nvSpPr>
        <p:spPr>
          <a:xfrm>
            <a:off x="6312024" y="2060848"/>
            <a:ext cx="5472608" cy="2952000"/>
          </a:xfrm>
        </p:spPr>
        <p:txBody>
          <a:bodyPr tIns="36000"/>
          <a:lstStyle>
            <a:lvl1pPr marL="0" indent="0">
              <a:spcBef>
                <a:spcPts val="0"/>
              </a:spcBef>
              <a:spcAft>
                <a:spcPts val="600"/>
              </a:spcAft>
              <a:buFont typeface="Arial" panose="020B0604020202020204" pitchFamily="34" charset="0"/>
              <a:buNone/>
              <a:defRPr sz="2400">
                <a:solidFill>
                  <a:schemeClr val="bg1"/>
                </a:solidFill>
              </a:defRPr>
            </a:lvl1pPr>
            <a:lvl2pPr marL="0" indent="0">
              <a:spcBef>
                <a:spcPts val="0"/>
              </a:spcBef>
              <a:spcAft>
                <a:spcPts val="0"/>
              </a:spcAft>
              <a:buFont typeface="Arial" panose="020B0604020202020204" pitchFamily="34" charset="0"/>
              <a:buNone/>
              <a:defRPr sz="2400" b="0">
                <a:solidFill>
                  <a:schemeClr val="bg1"/>
                </a:solidFill>
              </a:defRPr>
            </a:lvl2pPr>
            <a:lvl3pPr marL="0" indent="0">
              <a:spcBef>
                <a:spcPts val="0"/>
              </a:spcBef>
              <a:spcAft>
                <a:spcPts val="0"/>
              </a:spcAft>
              <a:buClr>
                <a:schemeClr val="bg1"/>
              </a:buClr>
              <a:buFont typeface="Arial" panose="020B0604020202020204" pitchFamily="34" charset="0"/>
              <a:buNone/>
              <a:defRPr sz="2400">
                <a:solidFill>
                  <a:schemeClr val="bg1"/>
                </a:solidFill>
              </a:defRPr>
            </a:lvl3pPr>
            <a:lvl4pPr marL="0" indent="0">
              <a:spcBef>
                <a:spcPts val="0"/>
              </a:spcBef>
              <a:spcAft>
                <a:spcPts val="0"/>
              </a:spcAft>
              <a:buClr>
                <a:schemeClr val="bg1"/>
              </a:buClr>
              <a:buFont typeface="Arial" panose="020B0604020202020204" pitchFamily="34" charset="0"/>
              <a:buNone/>
              <a:defRPr sz="2400">
                <a:solidFill>
                  <a:schemeClr val="bg1"/>
                </a:solidFill>
              </a:defRPr>
            </a:lvl4pPr>
            <a:lvl5pPr marL="0" indent="0">
              <a:spcBef>
                <a:spcPts val="0"/>
              </a:spcBef>
              <a:spcAft>
                <a:spcPts val="0"/>
              </a:spcAft>
              <a:buClr>
                <a:schemeClr val="bg1"/>
              </a:buClr>
              <a:buFont typeface="Arial" panose="020B0604020202020204" pitchFamily="34" charset="0"/>
              <a:buNone/>
              <a:defRPr sz="2400">
                <a:solidFill>
                  <a:schemeClr val="bg1"/>
                </a:solidFill>
              </a:defRPr>
            </a:lvl5pPr>
            <a:lvl6pPr marL="0" indent="0">
              <a:spcBef>
                <a:spcPts val="0"/>
              </a:spcBef>
              <a:spcAft>
                <a:spcPts val="0"/>
              </a:spcAft>
              <a:buClr>
                <a:schemeClr val="bg1"/>
              </a:buClr>
              <a:buFont typeface="Arial" panose="020B0604020202020204" pitchFamily="34" charset="0"/>
              <a:buNone/>
              <a:defRPr sz="2400">
                <a:solidFill>
                  <a:schemeClr val="bg1"/>
                </a:solidFill>
              </a:defRPr>
            </a:lvl6pPr>
            <a:lvl7pPr marL="0" indent="0">
              <a:spcBef>
                <a:spcPts val="0"/>
              </a:spcBef>
              <a:spcAft>
                <a:spcPts val="0"/>
              </a:spcAft>
              <a:buFont typeface="Arial" panose="020B0604020202020204" pitchFamily="34" charset="0"/>
              <a:buNone/>
              <a:defRPr sz="2400">
                <a:solidFill>
                  <a:schemeClr val="bg1"/>
                </a:solidFill>
              </a:defRPr>
            </a:lvl7pPr>
            <a:lvl8pPr marL="0" indent="0">
              <a:spcBef>
                <a:spcPts val="0"/>
              </a:spcBef>
              <a:spcAft>
                <a:spcPts val="0"/>
              </a:spcAft>
              <a:buFont typeface="Arial" panose="020B0604020202020204" pitchFamily="34" charset="0"/>
              <a:buNone/>
              <a:defRPr sz="2400">
                <a:solidFill>
                  <a:schemeClr val="bg1"/>
                </a:solidFill>
              </a:defRPr>
            </a:lvl8pPr>
            <a:lvl9pPr marL="0" indent="0">
              <a:spcBef>
                <a:spcPts val="0"/>
              </a:spcBef>
              <a:spcAft>
                <a:spcPts val="0"/>
              </a:spcAft>
              <a:buFont typeface="Arial" panose="020B0604020202020204" pitchFamily="34" charset="0"/>
              <a:buNone/>
              <a:defRPr sz="2400">
                <a:solidFill>
                  <a:schemeClr val="bg1"/>
                </a:solidFill>
              </a:defRPr>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Datumsplatzhalter 4">
            <a:extLst>
              <a:ext uri="{FF2B5EF4-FFF2-40B4-BE49-F238E27FC236}">
                <a16:creationId xmlns:a16="http://schemas.microsoft.com/office/drawing/2014/main" id="{3A7D0E5D-BC05-4255-A6DC-D38E3CC8120B}"/>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6" name="Fußzeilenplatzhalter 5">
            <a:extLst>
              <a:ext uri="{FF2B5EF4-FFF2-40B4-BE49-F238E27FC236}">
                <a16:creationId xmlns:a16="http://schemas.microsoft.com/office/drawing/2014/main" id="{0DCBBFB0-EAB5-4825-9B89-36EBE40923C7}"/>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7" name="Foliennummernplatzhalter 6">
            <a:extLst>
              <a:ext uri="{FF2B5EF4-FFF2-40B4-BE49-F238E27FC236}">
                <a16:creationId xmlns:a16="http://schemas.microsoft.com/office/drawing/2014/main" id="{C78D0496-54A8-4E07-AD63-9FB99172FAFA}"/>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9" name="Bildplatzhalter 8">
            <a:extLst>
              <a:ext uri="{FF2B5EF4-FFF2-40B4-BE49-F238E27FC236}">
                <a16:creationId xmlns:a16="http://schemas.microsoft.com/office/drawing/2014/main" id="{87A5EAE3-80BA-4A43-A401-4A651BF06618}"/>
              </a:ext>
            </a:extLst>
          </p:cNvPr>
          <p:cNvSpPr>
            <a:spLocks noGrp="1"/>
          </p:cNvSpPr>
          <p:nvPr>
            <p:ph type="pic" sz="quarter" idx="13"/>
          </p:nvPr>
        </p:nvSpPr>
        <p:spPr>
          <a:xfrm>
            <a:off x="1" y="2492896"/>
            <a:ext cx="5814000" cy="3674789"/>
          </a:xfrm>
          <a:custGeom>
            <a:avLst/>
            <a:gdLst>
              <a:gd name="connsiteX0" fmla="*/ 0 w 5814000"/>
              <a:gd name="connsiteY0" fmla="*/ 0 h 3672408"/>
              <a:gd name="connsiteX1" fmla="*/ 5814000 w 5814000"/>
              <a:gd name="connsiteY1" fmla="*/ 0 h 3672408"/>
              <a:gd name="connsiteX2" fmla="*/ 5814000 w 5814000"/>
              <a:gd name="connsiteY2" fmla="*/ 3672408 h 3672408"/>
              <a:gd name="connsiteX3" fmla="*/ 0 w 5814000"/>
              <a:gd name="connsiteY3" fmla="*/ 3672408 h 3672408"/>
              <a:gd name="connsiteX4" fmla="*/ 0 w 5814000"/>
              <a:gd name="connsiteY4" fmla="*/ 0 h 3672408"/>
              <a:gd name="connsiteX0" fmla="*/ 0 w 5814000"/>
              <a:gd name="connsiteY0" fmla="*/ 0 h 3674789"/>
              <a:gd name="connsiteX1" fmla="*/ 5814000 w 5814000"/>
              <a:gd name="connsiteY1" fmla="*/ 0 h 3674789"/>
              <a:gd name="connsiteX2" fmla="*/ 4478118 w 5814000"/>
              <a:gd name="connsiteY2" fmla="*/ 3674789 h 3674789"/>
              <a:gd name="connsiteX3" fmla="*/ 0 w 5814000"/>
              <a:gd name="connsiteY3" fmla="*/ 3672408 h 3674789"/>
              <a:gd name="connsiteX4" fmla="*/ 0 w 5814000"/>
              <a:gd name="connsiteY4" fmla="*/ 0 h 3674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14000" h="3674789">
                <a:moveTo>
                  <a:pt x="0" y="0"/>
                </a:moveTo>
                <a:lnTo>
                  <a:pt x="5814000" y="0"/>
                </a:lnTo>
                <a:lnTo>
                  <a:pt x="4478118" y="3674789"/>
                </a:lnTo>
                <a:lnTo>
                  <a:pt x="0" y="3672408"/>
                </a:lnTo>
                <a:lnTo>
                  <a:pt x="0" y="0"/>
                </a:lnTo>
                <a:close/>
              </a:path>
            </a:pathLst>
          </a:custGeom>
        </p:spPr>
        <p:txBody>
          <a:bodyPr/>
          <a:lstStyle/>
          <a:p>
            <a:r>
              <a:rPr lang="de-DE"/>
              <a:t>Bild durch Klicken auf Symbol hinzufügen</a:t>
            </a:r>
            <a:endParaRPr lang="de-DE" dirty="0"/>
          </a:p>
        </p:txBody>
      </p:sp>
      <p:sp>
        <p:nvSpPr>
          <p:cNvPr id="10" name="Textplatzhalter 8">
            <a:extLst>
              <a:ext uri="{FF2B5EF4-FFF2-40B4-BE49-F238E27FC236}">
                <a16:creationId xmlns:a16="http://schemas.microsoft.com/office/drawing/2014/main" id="{DF6C857E-3BBE-48A1-8BED-BC86D07DF669}"/>
              </a:ext>
            </a:extLst>
          </p:cNvPr>
          <p:cNvSpPr>
            <a:spLocks noGrp="1"/>
          </p:cNvSpPr>
          <p:nvPr>
            <p:ph type="body" sz="quarter" idx="14"/>
          </p:nvPr>
        </p:nvSpPr>
        <p:spPr>
          <a:xfrm>
            <a:off x="552616" y="260648"/>
            <a:ext cx="11088000" cy="288000"/>
          </a:xfrm>
        </p:spPr>
        <p:txBody>
          <a:bodyPr tIns="0" bIns="7200" anchor="b" anchorCtr="0"/>
          <a:lstStyle>
            <a:lvl1pPr marL="0" indent="0">
              <a:spcBef>
                <a:spcPts val="0"/>
              </a:spcBef>
              <a:spcAft>
                <a:spcPts val="0"/>
              </a:spcAft>
              <a:buFont typeface="+mj-lt"/>
              <a:buNone/>
              <a:defRPr sz="1400" b="0" u="sng">
                <a:solidFill>
                  <a:schemeClr val="tx1"/>
                </a:solidFill>
              </a:defRPr>
            </a:lvl1pPr>
            <a:lvl2pPr marL="0" indent="0">
              <a:spcBef>
                <a:spcPts val="0"/>
              </a:spcBef>
              <a:spcAft>
                <a:spcPts val="0"/>
              </a:spcAft>
              <a:buFont typeface="+mj-lt"/>
              <a:buNone/>
              <a:defRPr sz="1400" b="0" u="none">
                <a:solidFill>
                  <a:schemeClr val="tx1"/>
                </a:solidFill>
              </a:defRPr>
            </a:lvl2pPr>
            <a:lvl3pPr marL="0" indent="0">
              <a:spcBef>
                <a:spcPts val="0"/>
              </a:spcBef>
              <a:spcAft>
                <a:spcPts val="0"/>
              </a:spcAft>
              <a:buFont typeface="+mj-lt"/>
              <a:buNone/>
              <a:defRPr sz="1400" b="0" u="none">
                <a:solidFill>
                  <a:schemeClr val="tx1"/>
                </a:solidFill>
              </a:defRPr>
            </a:lvl3pPr>
            <a:lvl4pPr marL="0" indent="0">
              <a:spcBef>
                <a:spcPts val="0"/>
              </a:spcBef>
              <a:spcAft>
                <a:spcPts val="0"/>
              </a:spcAft>
              <a:buFont typeface="+mj-lt"/>
              <a:buNone/>
              <a:defRPr sz="1400" b="0" u="none">
                <a:solidFill>
                  <a:schemeClr val="tx1"/>
                </a:solidFill>
              </a:defRPr>
            </a:lvl4pPr>
            <a:lvl5pPr marL="0" indent="0">
              <a:spcBef>
                <a:spcPts val="0"/>
              </a:spcBef>
              <a:spcAft>
                <a:spcPts val="0"/>
              </a:spcAft>
              <a:buFont typeface="+mj-lt"/>
              <a:buNone/>
              <a:defRPr sz="1400" b="0" u="none">
                <a:solidFill>
                  <a:schemeClr val="tx1"/>
                </a:solidFill>
              </a:defRPr>
            </a:lvl5pPr>
            <a:lvl6pPr marL="0" indent="0">
              <a:spcBef>
                <a:spcPts val="0"/>
              </a:spcBef>
              <a:spcAft>
                <a:spcPts val="0"/>
              </a:spcAft>
              <a:buFont typeface="+mj-lt"/>
              <a:buNone/>
              <a:defRPr sz="1400" b="0" u="none">
                <a:solidFill>
                  <a:schemeClr val="tx1"/>
                </a:solidFill>
              </a:defRPr>
            </a:lvl6pPr>
            <a:lvl7pPr marL="0" indent="0">
              <a:spcBef>
                <a:spcPts val="0"/>
              </a:spcBef>
              <a:spcAft>
                <a:spcPts val="0"/>
              </a:spcAft>
              <a:buFont typeface="+mj-lt"/>
              <a:buNone/>
              <a:defRPr sz="1400" b="0" u="none">
                <a:solidFill>
                  <a:schemeClr val="tx1"/>
                </a:solidFill>
              </a:defRPr>
            </a:lvl7pPr>
            <a:lvl8pPr marL="0" indent="0">
              <a:spcBef>
                <a:spcPts val="0"/>
              </a:spcBef>
              <a:spcAft>
                <a:spcPts val="0"/>
              </a:spcAft>
              <a:buFont typeface="+mj-lt"/>
              <a:buNone/>
              <a:defRPr sz="1400" b="0" u="none">
                <a:solidFill>
                  <a:schemeClr val="tx1"/>
                </a:solidFill>
              </a:defRPr>
            </a:lvl8pPr>
            <a:lvl9pPr marL="0" indent="0">
              <a:spcBef>
                <a:spcPts val="0"/>
              </a:spcBef>
              <a:spcAft>
                <a:spcPts val="0"/>
              </a:spcAft>
              <a:buFont typeface="+mj-lt"/>
              <a:buNone/>
              <a:defRPr sz="1400" b="0" u="none">
                <a:solidFill>
                  <a:schemeClr val="tx1"/>
                </a:solidFill>
              </a:defRPr>
            </a:lvl9pPr>
          </a:lstStyle>
          <a:p>
            <a:pPr lvl="0"/>
            <a:r>
              <a:rPr lang="de-DE"/>
              <a:t>Mastertextformat bearbeiten</a:t>
            </a:r>
          </a:p>
        </p:txBody>
      </p:sp>
    </p:spTree>
    <p:extLst>
      <p:ext uri="{BB962C8B-B14F-4D97-AF65-F5344CB8AC3E}">
        <p14:creationId xmlns:p14="http://schemas.microsoft.com/office/powerpoint/2010/main" val="151880177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elle und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59181-A5FC-47F3-87A1-2CDDE50946DC}"/>
              </a:ext>
            </a:extLst>
          </p:cNvPr>
          <p:cNvSpPr>
            <a:spLocks noGrp="1"/>
          </p:cNvSpPr>
          <p:nvPr>
            <p:ph type="title"/>
          </p:nvPr>
        </p:nvSpPr>
        <p:spPr/>
        <p:txBody>
          <a:bodyPr/>
          <a:lstStyle/>
          <a:p>
            <a:r>
              <a:rPr lang="de-DE"/>
              <a:t>Mastertitelformat bearbeiten</a:t>
            </a:r>
            <a:endParaRPr lang="de-DE" dirty="0"/>
          </a:p>
        </p:txBody>
      </p:sp>
      <p:sp>
        <p:nvSpPr>
          <p:cNvPr id="5" name="Datumsplatzhalter 4">
            <a:extLst>
              <a:ext uri="{FF2B5EF4-FFF2-40B4-BE49-F238E27FC236}">
                <a16:creationId xmlns:a16="http://schemas.microsoft.com/office/drawing/2014/main" id="{3A7D0E5D-BC05-4255-A6DC-D38E3CC8120B}"/>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6" name="Fußzeilenplatzhalter 5">
            <a:extLst>
              <a:ext uri="{FF2B5EF4-FFF2-40B4-BE49-F238E27FC236}">
                <a16:creationId xmlns:a16="http://schemas.microsoft.com/office/drawing/2014/main" id="{0DCBBFB0-EAB5-4825-9B89-36EBE40923C7}"/>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7" name="Foliennummernplatzhalter 6">
            <a:extLst>
              <a:ext uri="{FF2B5EF4-FFF2-40B4-BE49-F238E27FC236}">
                <a16:creationId xmlns:a16="http://schemas.microsoft.com/office/drawing/2014/main" id="{C78D0496-54A8-4E07-AD63-9FB99172FAFA}"/>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12" name="Textplatzhalter 8">
            <a:extLst>
              <a:ext uri="{FF2B5EF4-FFF2-40B4-BE49-F238E27FC236}">
                <a16:creationId xmlns:a16="http://schemas.microsoft.com/office/drawing/2014/main" id="{9ED68778-EEF0-4B49-8433-6EFAD2B0179F}"/>
              </a:ext>
            </a:extLst>
          </p:cNvPr>
          <p:cNvSpPr>
            <a:spLocks noGrp="1"/>
          </p:cNvSpPr>
          <p:nvPr>
            <p:ph type="body" sz="quarter" idx="14"/>
          </p:nvPr>
        </p:nvSpPr>
        <p:spPr>
          <a:xfrm>
            <a:off x="552616" y="260648"/>
            <a:ext cx="11088000" cy="288000"/>
          </a:xfrm>
        </p:spPr>
        <p:txBody>
          <a:bodyPr tIns="0" bIns="7200" anchor="b" anchorCtr="0"/>
          <a:lstStyle>
            <a:lvl1pPr marL="0" indent="0">
              <a:spcBef>
                <a:spcPts val="0"/>
              </a:spcBef>
              <a:spcAft>
                <a:spcPts val="0"/>
              </a:spcAft>
              <a:buFont typeface="+mj-lt"/>
              <a:buNone/>
              <a:defRPr sz="1400" b="0" u="sng">
                <a:solidFill>
                  <a:schemeClr val="tx1"/>
                </a:solidFill>
              </a:defRPr>
            </a:lvl1pPr>
            <a:lvl2pPr marL="0" indent="0">
              <a:spcBef>
                <a:spcPts val="0"/>
              </a:spcBef>
              <a:spcAft>
                <a:spcPts val="0"/>
              </a:spcAft>
              <a:buFont typeface="+mj-lt"/>
              <a:buNone/>
              <a:defRPr sz="1400" b="0" u="none">
                <a:solidFill>
                  <a:schemeClr val="tx1"/>
                </a:solidFill>
              </a:defRPr>
            </a:lvl2pPr>
            <a:lvl3pPr marL="0" indent="0">
              <a:spcBef>
                <a:spcPts val="0"/>
              </a:spcBef>
              <a:spcAft>
                <a:spcPts val="0"/>
              </a:spcAft>
              <a:buFont typeface="+mj-lt"/>
              <a:buNone/>
              <a:defRPr sz="1400" b="0" u="none">
                <a:solidFill>
                  <a:schemeClr val="tx1"/>
                </a:solidFill>
              </a:defRPr>
            </a:lvl3pPr>
            <a:lvl4pPr marL="0" indent="0">
              <a:spcBef>
                <a:spcPts val="0"/>
              </a:spcBef>
              <a:spcAft>
                <a:spcPts val="0"/>
              </a:spcAft>
              <a:buFont typeface="+mj-lt"/>
              <a:buNone/>
              <a:defRPr sz="1400" b="0" u="none">
                <a:solidFill>
                  <a:schemeClr val="tx1"/>
                </a:solidFill>
              </a:defRPr>
            </a:lvl4pPr>
            <a:lvl5pPr marL="0" indent="0">
              <a:spcBef>
                <a:spcPts val="0"/>
              </a:spcBef>
              <a:spcAft>
                <a:spcPts val="0"/>
              </a:spcAft>
              <a:buFont typeface="+mj-lt"/>
              <a:buNone/>
              <a:defRPr sz="1400" b="0" u="none">
                <a:solidFill>
                  <a:schemeClr val="tx1"/>
                </a:solidFill>
              </a:defRPr>
            </a:lvl5pPr>
            <a:lvl6pPr marL="0" indent="0">
              <a:spcBef>
                <a:spcPts val="0"/>
              </a:spcBef>
              <a:spcAft>
                <a:spcPts val="0"/>
              </a:spcAft>
              <a:buFont typeface="+mj-lt"/>
              <a:buNone/>
              <a:defRPr sz="1400" b="0" u="none">
                <a:solidFill>
                  <a:schemeClr val="tx1"/>
                </a:solidFill>
              </a:defRPr>
            </a:lvl6pPr>
            <a:lvl7pPr marL="0" indent="0">
              <a:spcBef>
                <a:spcPts val="0"/>
              </a:spcBef>
              <a:spcAft>
                <a:spcPts val="0"/>
              </a:spcAft>
              <a:buFont typeface="+mj-lt"/>
              <a:buNone/>
              <a:defRPr sz="1400" b="0" u="none">
                <a:solidFill>
                  <a:schemeClr val="tx1"/>
                </a:solidFill>
              </a:defRPr>
            </a:lvl7pPr>
            <a:lvl8pPr marL="0" indent="0">
              <a:spcBef>
                <a:spcPts val="0"/>
              </a:spcBef>
              <a:spcAft>
                <a:spcPts val="0"/>
              </a:spcAft>
              <a:buFont typeface="+mj-lt"/>
              <a:buNone/>
              <a:defRPr sz="1400" b="0" u="none">
                <a:solidFill>
                  <a:schemeClr val="tx1"/>
                </a:solidFill>
              </a:defRPr>
            </a:lvl8pPr>
            <a:lvl9pPr marL="0" indent="0">
              <a:spcBef>
                <a:spcPts val="0"/>
              </a:spcBef>
              <a:spcAft>
                <a:spcPts val="0"/>
              </a:spcAft>
              <a:buFont typeface="+mj-lt"/>
              <a:buNone/>
              <a:defRPr sz="1400" b="0" u="none">
                <a:solidFill>
                  <a:schemeClr val="tx1"/>
                </a:solidFill>
              </a:defRPr>
            </a:lvl9pPr>
          </a:lstStyle>
          <a:p>
            <a:pPr lvl="0"/>
            <a:r>
              <a:rPr lang="de-DE"/>
              <a:t>Mastertextformat bearbeiten</a:t>
            </a:r>
          </a:p>
        </p:txBody>
      </p:sp>
      <p:sp>
        <p:nvSpPr>
          <p:cNvPr id="8" name="Tabellenplatzhalter 7">
            <a:extLst>
              <a:ext uri="{FF2B5EF4-FFF2-40B4-BE49-F238E27FC236}">
                <a16:creationId xmlns:a16="http://schemas.microsoft.com/office/drawing/2014/main" id="{C787DF9F-332B-40EC-8938-20CD5D6CC678}"/>
              </a:ext>
            </a:extLst>
          </p:cNvPr>
          <p:cNvSpPr>
            <a:spLocks noGrp="1"/>
          </p:cNvSpPr>
          <p:nvPr>
            <p:ph type="tbl" sz="quarter" idx="15"/>
          </p:nvPr>
        </p:nvSpPr>
        <p:spPr>
          <a:xfrm>
            <a:off x="550864" y="1845304"/>
            <a:ext cx="7200728" cy="4320000"/>
          </a:xfrm>
        </p:spPr>
        <p:txBody>
          <a:bodyPr/>
          <a:lstStyle/>
          <a:p>
            <a:r>
              <a:rPr lang="de-DE"/>
              <a:t>Tabelle durch Klicken auf Symbol hinzufügen</a:t>
            </a:r>
          </a:p>
        </p:txBody>
      </p:sp>
      <p:sp>
        <p:nvSpPr>
          <p:cNvPr id="11" name="Textplatzhalter 10">
            <a:extLst>
              <a:ext uri="{FF2B5EF4-FFF2-40B4-BE49-F238E27FC236}">
                <a16:creationId xmlns:a16="http://schemas.microsoft.com/office/drawing/2014/main" id="{35DB1B6B-04EF-4FE2-90D3-7B2694C2F492}"/>
              </a:ext>
            </a:extLst>
          </p:cNvPr>
          <p:cNvSpPr>
            <a:spLocks noGrp="1"/>
          </p:cNvSpPr>
          <p:nvPr>
            <p:ph type="body" sz="quarter" idx="16"/>
          </p:nvPr>
        </p:nvSpPr>
        <p:spPr>
          <a:xfrm>
            <a:off x="8184232" y="1701254"/>
            <a:ext cx="3455318" cy="446405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32597018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Bild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0C7EA7-5CC8-4E10-B557-D6243924E13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B015681-8B15-444E-8FBD-5D48B1444C75}"/>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4" name="Fußzeilenplatzhalter 3">
            <a:extLst>
              <a:ext uri="{FF2B5EF4-FFF2-40B4-BE49-F238E27FC236}">
                <a16:creationId xmlns:a16="http://schemas.microsoft.com/office/drawing/2014/main" id="{4574EA10-3C2E-45A0-9051-AEEA7F65E10B}"/>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5" name="Foliennummernplatzhalter 4">
            <a:extLst>
              <a:ext uri="{FF2B5EF4-FFF2-40B4-BE49-F238E27FC236}">
                <a16:creationId xmlns:a16="http://schemas.microsoft.com/office/drawing/2014/main" id="{080D9340-224D-48C1-91F4-2FAD2D100C14}"/>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9" name="Bildplatzhalter 8">
            <a:extLst>
              <a:ext uri="{FF2B5EF4-FFF2-40B4-BE49-F238E27FC236}">
                <a16:creationId xmlns:a16="http://schemas.microsoft.com/office/drawing/2014/main" id="{794E4CB5-FE76-4B28-B61A-0B51A456F49D}"/>
              </a:ext>
            </a:extLst>
          </p:cNvPr>
          <p:cNvSpPr>
            <a:spLocks noGrp="1"/>
          </p:cNvSpPr>
          <p:nvPr>
            <p:ph type="pic" sz="quarter" idx="13"/>
          </p:nvPr>
        </p:nvSpPr>
        <p:spPr>
          <a:xfrm>
            <a:off x="551384" y="1845144"/>
            <a:ext cx="3457575" cy="2880000"/>
          </a:xfrm>
        </p:spPr>
        <p:txBody>
          <a:bodyPr/>
          <a:lstStyle/>
          <a:p>
            <a:r>
              <a:rPr lang="de-DE"/>
              <a:t>Bild durch Klicken auf Symbol hinzufügen</a:t>
            </a:r>
            <a:endParaRPr lang="de-DE" dirty="0"/>
          </a:p>
        </p:txBody>
      </p:sp>
      <p:sp>
        <p:nvSpPr>
          <p:cNvPr id="11" name="Textplatzhalter 10">
            <a:extLst>
              <a:ext uri="{FF2B5EF4-FFF2-40B4-BE49-F238E27FC236}">
                <a16:creationId xmlns:a16="http://schemas.microsoft.com/office/drawing/2014/main" id="{9C96DA24-BA5A-4BBB-A3E9-860FE7CDF82D}"/>
              </a:ext>
            </a:extLst>
          </p:cNvPr>
          <p:cNvSpPr>
            <a:spLocks noGrp="1"/>
          </p:cNvSpPr>
          <p:nvPr>
            <p:ph type="body" sz="quarter" idx="14"/>
          </p:nvPr>
        </p:nvSpPr>
        <p:spPr>
          <a:xfrm>
            <a:off x="551384" y="4797152"/>
            <a:ext cx="3457575" cy="1368698"/>
          </a:xfrm>
        </p:spPr>
        <p:txBody>
          <a:bodyPr/>
          <a:lstStyle>
            <a:lvl1pPr>
              <a:spcAft>
                <a:spcPts val="0"/>
              </a:spcAft>
              <a:defRPr sz="1400" b="0" baseline="0">
                <a:solidFill>
                  <a:schemeClr val="accent4"/>
                </a:solidFill>
              </a:defRPr>
            </a:lvl1pPr>
            <a:lvl2pPr marL="0" indent="0">
              <a:spcBef>
                <a:spcPts val="0"/>
              </a:spcBef>
              <a:spcAft>
                <a:spcPts val="0"/>
              </a:spcAft>
              <a:buFont typeface="+mj-lt"/>
              <a:buNone/>
              <a:defRPr sz="1400" b="0" baseline="0">
                <a:solidFill>
                  <a:schemeClr val="accent4"/>
                </a:solidFill>
              </a:defRPr>
            </a:lvl2pPr>
            <a:lvl3pPr marL="0" indent="0">
              <a:spcBef>
                <a:spcPts val="0"/>
              </a:spcBef>
              <a:spcAft>
                <a:spcPts val="0"/>
              </a:spcAft>
              <a:buFont typeface="+mj-lt"/>
              <a:buNone/>
              <a:defRPr sz="1400" b="0" baseline="0">
                <a:solidFill>
                  <a:schemeClr val="accent4"/>
                </a:solidFill>
              </a:defRPr>
            </a:lvl3pPr>
            <a:lvl4pPr marL="0" indent="0">
              <a:spcBef>
                <a:spcPts val="0"/>
              </a:spcBef>
              <a:spcAft>
                <a:spcPts val="0"/>
              </a:spcAft>
              <a:buFont typeface="+mj-lt"/>
              <a:buNone/>
              <a:defRPr sz="1400" b="0" baseline="0">
                <a:solidFill>
                  <a:schemeClr val="accent4"/>
                </a:solidFill>
              </a:defRPr>
            </a:lvl4pPr>
            <a:lvl5pPr marL="0" indent="0">
              <a:spcBef>
                <a:spcPts val="0"/>
              </a:spcBef>
              <a:spcAft>
                <a:spcPts val="0"/>
              </a:spcAft>
              <a:buFont typeface="+mj-lt"/>
              <a:buNone/>
              <a:defRPr sz="1400" b="0" baseline="0">
                <a:solidFill>
                  <a:schemeClr val="accent4"/>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2" name="Bildplatzhalter 8">
            <a:extLst>
              <a:ext uri="{FF2B5EF4-FFF2-40B4-BE49-F238E27FC236}">
                <a16:creationId xmlns:a16="http://schemas.microsoft.com/office/drawing/2014/main" id="{2005145F-E6CA-47C2-9BA3-50E266819401}"/>
              </a:ext>
            </a:extLst>
          </p:cNvPr>
          <p:cNvSpPr>
            <a:spLocks noGrp="1"/>
          </p:cNvSpPr>
          <p:nvPr>
            <p:ph type="pic" sz="quarter" idx="15"/>
          </p:nvPr>
        </p:nvSpPr>
        <p:spPr>
          <a:xfrm>
            <a:off x="4366617" y="1845144"/>
            <a:ext cx="3457575" cy="2880000"/>
          </a:xfrm>
        </p:spPr>
        <p:txBody>
          <a:bodyPr/>
          <a:lstStyle/>
          <a:p>
            <a:r>
              <a:rPr lang="de-DE"/>
              <a:t>Bild durch Klicken auf Symbol hinzufügen</a:t>
            </a:r>
            <a:endParaRPr lang="de-DE" dirty="0"/>
          </a:p>
        </p:txBody>
      </p:sp>
      <p:sp>
        <p:nvSpPr>
          <p:cNvPr id="13" name="Textplatzhalter 10">
            <a:extLst>
              <a:ext uri="{FF2B5EF4-FFF2-40B4-BE49-F238E27FC236}">
                <a16:creationId xmlns:a16="http://schemas.microsoft.com/office/drawing/2014/main" id="{F76ED23B-F010-46FB-AD85-31ADB2C5267B}"/>
              </a:ext>
            </a:extLst>
          </p:cNvPr>
          <p:cNvSpPr>
            <a:spLocks noGrp="1"/>
          </p:cNvSpPr>
          <p:nvPr>
            <p:ph type="body" sz="quarter" idx="16"/>
          </p:nvPr>
        </p:nvSpPr>
        <p:spPr>
          <a:xfrm>
            <a:off x="4367808" y="4797152"/>
            <a:ext cx="3457575" cy="1368698"/>
          </a:xfrm>
        </p:spPr>
        <p:txBody>
          <a:bodyPr/>
          <a:lstStyle>
            <a:lvl1pPr>
              <a:spcAft>
                <a:spcPts val="0"/>
              </a:spcAft>
              <a:defRPr sz="1400" b="0">
                <a:solidFill>
                  <a:schemeClr val="accent4"/>
                </a:solidFill>
              </a:defRPr>
            </a:lvl1pPr>
            <a:lvl2pPr marL="0" indent="0">
              <a:spcBef>
                <a:spcPts val="0"/>
              </a:spcBef>
              <a:spcAft>
                <a:spcPts val="0"/>
              </a:spcAft>
              <a:buFont typeface="+mj-lt"/>
              <a:buNone/>
              <a:defRPr sz="1400" b="0">
                <a:solidFill>
                  <a:schemeClr val="accent4"/>
                </a:solidFill>
              </a:defRPr>
            </a:lvl2pPr>
            <a:lvl3pPr marL="0" indent="0">
              <a:spcBef>
                <a:spcPts val="0"/>
              </a:spcBef>
              <a:spcAft>
                <a:spcPts val="0"/>
              </a:spcAft>
              <a:buFont typeface="+mj-lt"/>
              <a:buNone/>
              <a:defRPr sz="1400" b="0">
                <a:solidFill>
                  <a:schemeClr val="accent4"/>
                </a:solidFill>
              </a:defRPr>
            </a:lvl3pPr>
            <a:lvl4pPr marL="0" indent="0">
              <a:spcBef>
                <a:spcPts val="0"/>
              </a:spcBef>
              <a:spcAft>
                <a:spcPts val="0"/>
              </a:spcAft>
              <a:buFont typeface="+mj-lt"/>
              <a:buNone/>
              <a:defRPr sz="1400" b="0">
                <a:solidFill>
                  <a:schemeClr val="accent4"/>
                </a:solidFill>
              </a:defRPr>
            </a:lvl4pPr>
            <a:lvl5pPr marL="0" indent="0">
              <a:spcBef>
                <a:spcPts val="0"/>
              </a:spcBef>
              <a:spcAft>
                <a:spcPts val="0"/>
              </a:spcAft>
              <a:buFont typeface="+mj-lt"/>
              <a:buNone/>
              <a:defRPr sz="1400" b="0">
                <a:solidFill>
                  <a:schemeClr val="accent4"/>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4" name="Bildplatzhalter 8">
            <a:extLst>
              <a:ext uri="{FF2B5EF4-FFF2-40B4-BE49-F238E27FC236}">
                <a16:creationId xmlns:a16="http://schemas.microsoft.com/office/drawing/2014/main" id="{7E7DAADB-8B93-4B4F-92C9-AC96F1606FFB}"/>
              </a:ext>
            </a:extLst>
          </p:cNvPr>
          <p:cNvSpPr>
            <a:spLocks noGrp="1"/>
          </p:cNvSpPr>
          <p:nvPr>
            <p:ph type="pic" sz="quarter" idx="17"/>
          </p:nvPr>
        </p:nvSpPr>
        <p:spPr>
          <a:xfrm>
            <a:off x="8183041" y="1845144"/>
            <a:ext cx="3457575" cy="2880000"/>
          </a:xfrm>
        </p:spPr>
        <p:txBody>
          <a:bodyPr/>
          <a:lstStyle/>
          <a:p>
            <a:r>
              <a:rPr lang="de-DE"/>
              <a:t>Bild durch Klicken auf Symbol hinzufügen</a:t>
            </a:r>
            <a:endParaRPr lang="de-DE" dirty="0"/>
          </a:p>
        </p:txBody>
      </p:sp>
      <p:sp>
        <p:nvSpPr>
          <p:cNvPr id="15" name="Textplatzhalter 10">
            <a:extLst>
              <a:ext uri="{FF2B5EF4-FFF2-40B4-BE49-F238E27FC236}">
                <a16:creationId xmlns:a16="http://schemas.microsoft.com/office/drawing/2014/main" id="{DDAB5E26-C44F-4E26-89AD-2F68503BFDDE}"/>
              </a:ext>
            </a:extLst>
          </p:cNvPr>
          <p:cNvSpPr>
            <a:spLocks noGrp="1"/>
          </p:cNvSpPr>
          <p:nvPr>
            <p:ph type="body" sz="quarter" idx="18"/>
          </p:nvPr>
        </p:nvSpPr>
        <p:spPr>
          <a:xfrm>
            <a:off x="8184232" y="4797152"/>
            <a:ext cx="3457575" cy="1368698"/>
          </a:xfrm>
        </p:spPr>
        <p:txBody>
          <a:bodyPr/>
          <a:lstStyle>
            <a:lvl1pPr>
              <a:spcAft>
                <a:spcPts val="0"/>
              </a:spcAft>
              <a:defRPr sz="1400" b="0">
                <a:solidFill>
                  <a:schemeClr val="accent4"/>
                </a:solidFill>
              </a:defRPr>
            </a:lvl1pPr>
            <a:lvl2pPr marL="0" indent="0">
              <a:spcBef>
                <a:spcPts val="0"/>
              </a:spcBef>
              <a:spcAft>
                <a:spcPts val="0"/>
              </a:spcAft>
              <a:buFont typeface="+mj-lt"/>
              <a:buNone/>
              <a:defRPr sz="1400" b="0">
                <a:solidFill>
                  <a:schemeClr val="accent4"/>
                </a:solidFill>
              </a:defRPr>
            </a:lvl2pPr>
            <a:lvl3pPr marL="0" indent="0">
              <a:spcBef>
                <a:spcPts val="0"/>
              </a:spcBef>
              <a:spcAft>
                <a:spcPts val="0"/>
              </a:spcAft>
              <a:buFont typeface="+mj-lt"/>
              <a:buNone/>
              <a:defRPr sz="1400" b="0">
                <a:solidFill>
                  <a:schemeClr val="accent4"/>
                </a:solidFill>
              </a:defRPr>
            </a:lvl3pPr>
            <a:lvl4pPr marL="0" indent="0">
              <a:spcBef>
                <a:spcPts val="0"/>
              </a:spcBef>
              <a:spcAft>
                <a:spcPts val="0"/>
              </a:spcAft>
              <a:buFont typeface="+mj-lt"/>
              <a:buNone/>
              <a:defRPr sz="1400" b="0">
                <a:solidFill>
                  <a:schemeClr val="accent4"/>
                </a:solidFill>
              </a:defRPr>
            </a:lvl4pPr>
            <a:lvl5pPr marL="0" indent="0">
              <a:spcBef>
                <a:spcPts val="0"/>
              </a:spcBef>
              <a:spcAft>
                <a:spcPts val="0"/>
              </a:spcAft>
              <a:buFont typeface="+mj-lt"/>
              <a:buNone/>
              <a:defRPr sz="1400" b="0">
                <a:solidFill>
                  <a:schemeClr val="accent4"/>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6" name="Textplatzhalter 8">
            <a:extLst>
              <a:ext uri="{FF2B5EF4-FFF2-40B4-BE49-F238E27FC236}">
                <a16:creationId xmlns:a16="http://schemas.microsoft.com/office/drawing/2014/main" id="{090B132F-ACFE-4A4F-8E7B-DE3C6D0B1652}"/>
              </a:ext>
            </a:extLst>
          </p:cNvPr>
          <p:cNvSpPr>
            <a:spLocks noGrp="1"/>
          </p:cNvSpPr>
          <p:nvPr>
            <p:ph type="body" sz="quarter" idx="19"/>
          </p:nvPr>
        </p:nvSpPr>
        <p:spPr>
          <a:xfrm>
            <a:off x="552616" y="260648"/>
            <a:ext cx="11088000" cy="288000"/>
          </a:xfrm>
        </p:spPr>
        <p:txBody>
          <a:bodyPr tIns="0" bIns="7200" anchor="b" anchorCtr="0"/>
          <a:lstStyle>
            <a:lvl1pPr marL="0" indent="0">
              <a:spcBef>
                <a:spcPts val="0"/>
              </a:spcBef>
              <a:spcAft>
                <a:spcPts val="0"/>
              </a:spcAft>
              <a:buFont typeface="+mj-lt"/>
              <a:buNone/>
              <a:defRPr sz="1400" b="0" u="sng">
                <a:solidFill>
                  <a:schemeClr val="tx1"/>
                </a:solidFill>
              </a:defRPr>
            </a:lvl1pPr>
            <a:lvl2pPr marL="0" indent="0">
              <a:spcBef>
                <a:spcPts val="0"/>
              </a:spcBef>
              <a:spcAft>
                <a:spcPts val="0"/>
              </a:spcAft>
              <a:buFont typeface="+mj-lt"/>
              <a:buNone/>
              <a:defRPr sz="1400" b="0" u="none">
                <a:solidFill>
                  <a:schemeClr val="tx1"/>
                </a:solidFill>
              </a:defRPr>
            </a:lvl2pPr>
            <a:lvl3pPr marL="0" indent="0">
              <a:spcBef>
                <a:spcPts val="0"/>
              </a:spcBef>
              <a:spcAft>
                <a:spcPts val="0"/>
              </a:spcAft>
              <a:buFont typeface="+mj-lt"/>
              <a:buNone/>
              <a:defRPr sz="1400" b="0" u="none">
                <a:solidFill>
                  <a:schemeClr val="tx1"/>
                </a:solidFill>
              </a:defRPr>
            </a:lvl3pPr>
            <a:lvl4pPr marL="0" indent="0">
              <a:spcBef>
                <a:spcPts val="0"/>
              </a:spcBef>
              <a:spcAft>
                <a:spcPts val="0"/>
              </a:spcAft>
              <a:buFont typeface="+mj-lt"/>
              <a:buNone/>
              <a:defRPr sz="1400" b="0" u="none">
                <a:solidFill>
                  <a:schemeClr val="tx1"/>
                </a:solidFill>
              </a:defRPr>
            </a:lvl4pPr>
            <a:lvl5pPr marL="0" indent="0">
              <a:spcBef>
                <a:spcPts val="0"/>
              </a:spcBef>
              <a:spcAft>
                <a:spcPts val="0"/>
              </a:spcAft>
              <a:buFont typeface="+mj-lt"/>
              <a:buNone/>
              <a:defRPr sz="1400" b="0" u="none">
                <a:solidFill>
                  <a:schemeClr val="tx1"/>
                </a:solidFill>
              </a:defRPr>
            </a:lvl5pPr>
            <a:lvl6pPr marL="0" indent="0">
              <a:spcBef>
                <a:spcPts val="0"/>
              </a:spcBef>
              <a:spcAft>
                <a:spcPts val="0"/>
              </a:spcAft>
              <a:buFont typeface="+mj-lt"/>
              <a:buNone/>
              <a:defRPr sz="1400" b="0" u="none">
                <a:solidFill>
                  <a:schemeClr val="tx1"/>
                </a:solidFill>
              </a:defRPr>
            </a:lvl6pPr>
            <a:lvl7pPr marL="0" indent="0">
              <a:spcBef>
                <a:spcPts val="0"/>
              </a:spcBef>
              <a:spcAft>
                <a:spcPts val="0"/>
              </a:spcAft>
              <a:buFont typeface="+mj-lt"/>
              <a:buNone/>
              <a:defRPr sz="1400" b="0" u="none">
                <a:solidFill>
                  <a:schemeClr val="tx1"/>
                </a:solidFill>
              </a:defRPr>
            </a:lvl7pPr>
            <a:lvl8pPr marL="0" indent="0">
              <a:spcBef>
                <a:spcPts val="0"/>
              </a:spcBef>
              <a:spcAft>
                <a:spcPts val="0"/>
              </a:spcAft>
              <a:buFont typeface="+mj-lt"/>
              <a:buNone/>
              <a:defRPr sz="1400" b="0" u="none">
                <a:solidFill>
                  <a:schemeClr val="tx1"/>
                </a:solidFill>
              </a:defRPr>
            </a:lvl8pPr>
            <a:lvl9pPr marL="0" indent="0">
              <a:spcBef>
                <a:spcPts val="0"/>
              </a:spcBef>
              <a:spcAft>
                <a:spcPts val="0"/>
              </a:spcAft>
              <a:buFont typeface="+mj-lt"/>
              <a:buNone/>
              <a:defRPr sz="1400" b="0" u="none">
                <a:solidFill>
                  <a:schemeClr val="tx1"/>
                </a:solidFill>
              </a:defRPr>
            </a:lvl9pPr>
          </a:lstStyle>
          <a:p>
            <a:pPr lvl="0"/>
            <a:r>
              <a:rPr lang="de-DE"/>
              <a:t>Mastertextformat bearbeiten</a:t>
            </a:r>
          </a:p>
        </p:txBody>
      </p:sp>
    </p:spTree>
    <p:extLst>
      <p:ext uri="{BB962C8B-B14F-4D97-AF65-F5344CB8AC3E}">
        <p14:creationId xmlns:p14="http://schemas.microsoft.com/office/powerpoint/2010/main" val="89920395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Bilder Hervorhebu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0C7EA7-5CC8-4E10-B557-D6243924E13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B015681-8B15-444E-8FBD-5D48B1444C75}"/>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4" name="Fußzeilenplatzhalter 3">
            <a:extLst>
              <a:ext uri="{FF2B5EF4-FFF2-40B4-BE49-F238E27FC236}">
                <a16:creationId xmlns:a16="http://schemas.microsoft.com/office/drawing/2014/main" id="{4574EA10-3C2E-45A0-9051-AEEA7F65E10B}"/>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5" name="Foliennummernplatzhalter 4">
            <a:extLst>
              <a:ext uri="{FF2B5EF4-FFF2-40B4-BE49-F238E27FC236}">
                <a16:creationId xmlns:a16="http://schemas.microsoft.com/office/drawing/2014/main" id="{080D9340-224D-48C1-91F4-2FAD2D100C14}"/>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17" name="Bildplatzhalter 8">
            <a:extLst>
              <a:ext uri="{FF2B5EF4-FFF2-40B4-BE49-F238E27FC236}">
                <a16:creationId xmlns:a16="http://schemas.microsoft.com/office/drawing/2014/main" id="{6EFA4D61-CAE8-4F96-BF4F-CB8DBD049FB4}"/>
              </a:ext>
            </a:extLst>
          </p:cNvPr>
          <p:cNvSpPr>
            <a:spLocks noGrp="1"/>
          </p:cNvSpPr>
          <p:nvPr>
            <p:ph type="pic" sz="quarter" idx="13"/>
          </p:nvPr>
        </p:nvSpPr>
        <p:spPr>
          <a:xfrm>
            <a:off x="551384" y="1845088"/>
            <a:ext cx="3457575" cy="2304000"/>
          </a:xfrm>
        </p:spPr>
        <p:txBody>
          <a:bodyPr/>
          <a:lstStyle/>
          <a:p>
            <a:r>
              <a:rPr lang="de-DE"/>
              <a:t>Bild durch Klicken auf Symbol hinzufügen</a:t>
            </a:r>
            <a:endParaRPr lang="de-DE" dirty="0"/>
          </a:p>
        </p:txBody>
      </p:sp>
      <p:sp>
        <p:nvSpPr>
          <p:cNvPr id="18" name="Textplatzhalter 10">
            <a:extLst>
              <a:ext uri="{FF2B5EF4-FFF2-40B4-BE49-F238E27FC236}">
                <a16:creationId xmlns:a16="http://schemas.microsoft.com/office/drawing/2014/main" id="{D3314FD7-7CD2-4F2C-B46C-9B43ED9AE948}"/>
              </a:ext>
            </a:extLst>
          </p:cNvPr>
          <p:cNvSpPr>
            <a:spLocks noGrp="1"/>
          </p:cNvSpPr>
          <p:nvPr>
            <p:ph type="body" sz="quarter" idx="14"/>
          </p:nvPr>
        </p:nvSpPr>
        <p:spPr>
          <a:xfrm>
            <a:off x="551384" y="4221088"/>
            <a:ext cx="3457575" cy="1944000"/>
          </a:xfrm>
          <a:solidFill>
            <a:schemeClr val="bg2"/>
          </a:solidFill>
        </p:spPr>
        <p:txBody>
          <a:bodyPr lIns="169200" tIns="108000" rIns="162000" bIns="72000"/>
          <a:lstStyle>
            <a:lvl1pPr>
              <a:defRPr lang="de-DE" sz="1400" b="1" dirty="0"/>
            </a:lvl1pPr>
            <a:lvl2pPr>
              <a:defRPr lang="de-DE" sz="1400" b="0" dirty="0">
                <a:solidFill>
                  <a:schemeClr val="tx1"/>
                </a:solidFill>
              </a:defRPr>
            </a:lvl2pPr>
            <a:lvl3pPr>
              <a:defRPr lang="de-DE" sz="1400" b="0" dirty="0"/>
            </a:lvl3pPr>
            <a:lvl4pPr>
              <a:defRPr lang="de-DE" sz="1400" b="0" dirty="0"/>
            </a:lvl4pPr>
            <a:lvl5pPr>
              <a:defRPr lang="de-DE" sz="1400" b="0" dirty="0"/>
            </a:lvl5pPr>
            <a:lvl6pPr>
              <a:defRPr lang="de-DE" sz="1400" dirty="0"/>
            </a:lvl6pPr>
            <a:lvl7pPr>
              <a:defRPr lang="de-DE" sz="1400" dirty="0"/>
            </a:lvl7pPr>
            <a:lvl8pPr>
              <a:defRPr lang="de-DE" sz="1400" dirty="0"/>
            </a:lvl8pPr>
            <a:lvl9pPr>
              <a:defRPr lang="de-DE" sz="1400" dirty="0"/>
            </a:lvl9pPr>
          </a:lstStyle>
          <a:p>
            <a:pPr lvl="0">
              <a:spcAft>
                <a:spcPts val="700"/>
              </a:spcAft>
            </a:pPr>
            <a:r>
              <a:rPr lang="de-DE"/>
              <a:t>Mastertextformat bearbeiten</a:t>
            </a:r>
          </a:p>
          <a:p>
            <a:pPr lvl="1">
              <a:spcAft>
                <a:spcPts val="700"/>
              </a:spcAft>
            </a:pPr>
            <a:r>
              <a:rPr lang="de-DE"/>
              <a:t>Zweite Ebene</a:t>
            </a:r>
          </a:p>
          <a:p>
            <a:pPr lvl="2">
              <a:spcAft>
                <a:spcPts val="700"/>
              </a:spcAft>
            </a:pPr>
            <a:r>
              <a:rPr lang="de-DE"/>
              <a:t>Dritte Ebene</a:t>
            </a:r>
          </a:p>
          <a:p>
            <a:pPr lvl="3">
              <a:spcAft>
                <a:spcPts val="700"/>
              </a:spcAft>
            </a:pPr>
            <a:r>
              <a:rPr lang="de-DE"/>
              <a:t>Vierte Ebene</a:t>
            </a:r>
          </a:p>
          <a:p>
            <a:pPr lvl="4">
              <a:spcAft>
                <a:spcPts val="700"/>
              </a:spcAft>
            </a:pPr>
            <a:r>
              <a:rPr lang="de-DE"/>
              <a:t>Fünfte Ebene</a:t>
            </a:r>
            <a:endParaRPr lang="de-DE" dirty="0"/>
          </a:p>
        </p:txBody>
      </p:sp>
      <p:sp>
        <p:nvSpPr>
          <p:cNvPr id="19" name="Bildplatzhalter 8">
            <a:extLst>
              <a:ext uri="{FF2B5EF4-FFF2-40B4-BE49-F238E27FC236}">
                <a16:creationId xmlns:a16="http://schemas.microsoft.com/office/drawing/2014/main" id="{CE460651-7922-460B-B9EB-221627C581FC}"/>
              </a:ext>
            </a:extLst>
          </p:cNvPr>
          <p:cNvSpPr>
            <a:spLocks noGrp="1"/>
          </p:cNvSpPr>
          <p:nvPr>
            <p:ph type="pic" sz="quarter" idx="15"/>
          </p:nvPr>
        </p:nvSpPr>
        <p:spPr>
          <a:xfrm>
            <a:off x="4367212" y="1845088"/>
            <a:ext cx="3457575" cy="2304000"/>
          </a:xfrm>
        </p:spPr>
        <p:txBody>
          <a:bodyPr/>
          <a:lstStyle/>
          <a:p>
            <a:r>
              <a:rPr lang="de-DE"/>
              <a:t>Bild durch Klicken auf Symbol hinzufügen</a:t>
            </a:r>
            <a:endParaRPr lang="de-DE" dirty="0"/>
          </a:p>
        </p:txBody>
      </p:sp>
      <p:sp>
        <p:nvSpPr>
          <p:cNvPr id="20" name="Textplatzhalter 10">
            <a:extLst>
              <a:ext uri="{FF2B5EF4-FFF2-40B4-BE49-F238E27FC236}">
                <a16:creationId xmlns:a16="http://schemas.microsoft.com/office/drawing/2014/main" id="{474DEB0E-00A0-479F-B371-926CA8D2EF33}"/>
              </a:ext>
            </a:extLst>
          </p:cNvPr>
          <p:cNvSpPr>
            <a:spLocks noGrp="1"/>
          </p:cNvSpPr>
          <p:nvPr>
            <p:ph type="body" sz="quarter" idx="16"/>
          </p:nvPr>
        </p:nvSpPr>
        <p:spPr>
          <a:xfrm>
            <a:off x="4367212" y="4221088"/>
            <a:ext cx="3457575" cy="1944000"/>
          </a:xfrm>
          <a:solidFill>
            <a:schemeClr val="bg2"/>
          </a:solidFill>
        </p:spPr>
        <p:txBody>
          <a:bodyPr vert="horz" lIns="169200" tIns="108000" rIns="162000" bIns="72000" rtlCol="0">
            <a:noAutofit/>
          </a:bodyPr>
          <a:lstStyle>
            <a:lvl1pPr>
              <a:defRPr lang="de-DE" sz="1400" b="1" dirty="0"/>
            </a:lvl1pPr>
            <a:lvl2pPr>
              <a:defRPr lang="de-DE" sz="1400" b="0" dirty="0">
                <a:solidFill>
                  <a:schemeClr val="tx1"/>
                </a:solidFill>
              </a:defRPr>
            </a:lvl2pPr>
            <a:lvl3pPr>
              <a:defRPr lang="de-DE" sz="1400" b="0" dirty="0"/>
            </a:lvl3pPr>
            <a:lvl4pPr>
              <a:defRPr lang="de-DE" sz="1400" b="0" dirty="0"/>
            </a:lvl4pPr>
            <a:lvl5pPr>
              <a:defRPr lang="de-DE" sz="1400" b="0" dirty="0"/>
            </a:lvl5pPr>
            <a:lvl6pPr>
              <a:defRPr lang="de-DE" sz="1400" dirty="0"/>
            </a:lvl6pPr>
            <a:lvl7pPr>
              <a:defRPr lang="de-DE" sz="1400" dirty="0"/>
            </a:lvl7pPr>
            <a:lvl8pPr>
              <a:defRPr lang="de-DE" sz="1400" dirty="0"/>
            </a:lvl8pPr>
            <a:lvl9pPr>
              <a:defRPr lang="de-DE" sz="1400" dirty="0"/>
            </a:lvl9pPr>
          </a:lstStyle>
          <a:p>
            <a:pPr lvl="0">
              <a:spcAft>
                <a:spcPts val="700"/>
              </a:spcAft>
            </a:pPr>
            <a:r>
              <a:rPr lang="de-DE"/>
              <a:t>Mastertextformat bearbeiten</a:t>
            </a:r>
          </a:p>
          <a:p>
            <a:pPr lvl="1">
              <a:spcAft>
                <a:spcPts val="700"/>
              </a:spcAft>
            </a:pPr>
            <a:r>
              <a:rPr lang="de-DE"/>
              <a:t>Zweite Ebene</a:t>
            </a:r>
          </a:p>
          <a:p>
            <a:pPr lvl="2">
              <a:spcAft>
                <a:spcPts val="700"/>
              </a:spcAft>
            </a:pPr>
            <a:r>
              <a:rPr lang="de-DE"/>
              <a:t>Dritte Ebene</a:t>
            </a:r>
          </a:p>
          <a:p>
            <a:pPr lvl="3">
              <a:spcAft>
                <a:spcPts val="700"/>
              </a:spcAft>
            </a:pPr>
            <a:r>
              <a:rPr lang="de-DE"/>
              <a:t>Vierte Ebene</a:t>
            </a:r>
          </a:p>
          <a:p>
            <a:pPr lvl="4">
              <a:spcAft>
                <a:spcPts val="700"/>
              </a:spcAft>
            </a:pPr>
            <a:r>
              <a:rPr lang="de-DE"/>
              <a:t>Fünfte Ebene</a:t>
            </a:r>
            <a:endParaRPr lang="de-DE" dirty="0"/>
          </a:p>
        </p:txBody>
      </p:sp>
      <p:sp>
        <p:nvSpPr>
          <p:cNvPr id="21" name="Bildplatzhalter 8">
            <a:extLst>
              <a:ext uri="{FF2B5EF4-FFF2-40B4-BE49-F238E27FC236}">
                <a16:creationId xmlns:a16="http://schemas.microsoft.com/office/drawing/2014/main" id="{E6D1FC0C-7071-42A0-A9D3-1AA75A42AE0C}"/>
              </a:ext>
            </a:extLst>
          </p:cNvPr>
          <p:cNvSpPr>
            <a:spLocks noGrp="1"/>
          </p:cNvSpPr>
          <p:nvPr>
            <p:ph type="pic" sz="quarter" idx="17"/>
          </p:nvPr>
        </p:nvSpPr>
        <p:spPr>
          <a:xfrm>
            <a:off x="8183040" y="1845087"/>
            <a:ext cx="3457575" cy="2304000"/>
          </a:xfrm>
        </p:spPr>
        <p:txBody>
          <a:bodyPr/>
          <a:lstStyle/>
          <a:p>
            <a:r>
              <a:rPr lang="de-DE"/>
              <a:t>Bild durch Klicken auf Symbol hinzufügen</a:t>
            </a:r>
            <a:endParaRPr lang="de-DE" dirty="0"/>
          </a:p>
        </p:txBody>
      </p:sp>
      <p:sp>
        <p:nvSpPr>
          <p:cNvPr id="22" name="Textplatzhalter 10">
            <a:extLst>
              <a:ext uri="{FF2B5EF4-FFF2-40B4-BE49-F238E27FC236}">
                <a16:creationId xmlns:a16="http://schemas.microsoft.com/office/drawing/2014/main" id="{6E1738FF-ADB0-4D77-A1C9-858281B12978}"/>
              </a:ext>
            </a:extLst>
          </p:cNvPr>
          <p:cNvSpPr>
            <a:spLocks noGrp="1"/>
          </p:cNvSpPr>
          <p:nvPr>
            <p:ph type="body" sz="quarter" idx="18"/>
          </p:nvPr>
        </p:nvSpPr>
        <p:spPr>
          <a:xfrm>
            <a:off x="8184232" y="4221088"/>
            <a:ext cx="3457575" cy="1944000"/>
          </a:xfrm>
          <a:solidFill>
            <a:schemeClr val="bg2"/>
          </a:solidFill>
        </p:spPr>
        <p:txBody>
          <a:bodyPr vert="horz" lIns="169200" tIns="108000" rIns="162000" bIns="72000" rtlCol="0">
            <a:noAutofit/>
          </a:bodyPr>
          <a:lstStyle>
            <a:lvl1pPr>
              <a:defRPr lang="de-DE" sz="1400" b="1" dirty="0"/>
            </a:lvl1pPr>
            <a:lvl2pPr>
              <a:defRPr lang="de-DE" sz="1400" b="0" dirty="0">
                <a:solidFill>
                  <a:schemeClr val="tx1"/>
                </a:solidFill>
              </a:defRPr>
            </a:lvl2pPr>
            <a:lvl3pPr>
              <a:defRPr lang="de-DE" sz="1400" b="0" dirty="0"/>
            </a:lvl3pPr>
            <a:lvl4pPr>
              <a:defRPr lang="de-DE" sz="1400" b="0" dirty="0"/>
            </a:lvl4pPr>
            <a:lvl5pPr>
              <a:defRPr lang="de-DE" sz="1400" b="0" dirty="0"/>
            </a:lvl5pPr>
            <a:lvl6pPr>
              <a:defRPr lang="de-DE" sz="1400" dirty="0"/>
            </a:lvl6pPr>
            <a:lvl7pPr>
              <a:defRPr lang="de-DE" sz="1400" dirty="0"/>
            </a:lvl7pPr>
            <a:lvl8pPr>
              <a:defRPr lang="de-DE" sz="1400" dirty="0"/>
            </a:lvl8pPr>
            <a:lvl9pPr>
              <a:defRPr lang="de-DE" sz="1400" dirty="0"/>
            </a:lvl9pPr>
          </a:lstStyle>
          <a:p>
            <a:pPr lvl="0">
              <a:spcAft>
                <a:spcPts val="700"/>
              </a:spcAft>
            </a:pPr>
            <a:r>
              <a:rPr lang="de-DE"/>
              <a:t>Mastertextformat bearbeiten</a:t>
            </a:r>
          </a:p>
          <a:p>
            <a:pPr lvl="1">
              <a:spcAft>
                <a:spcPts val="700"/>
              </a:spcAft>
            </a:pPr>
            <a:r>
              <a:rPr lang="de-DE"/>
              <a:t>Zweite Ebene</a:t>
            </a:r>
          </a:p>
          <a:p>
            <a:pPr lvl="2">
              <a:spcAft>
                <a:spcPts val="700"/>
              </a:spcAft>
            </a:pPr>
            <a:r>
              <a:rPr lang="de-DE"/>
              <a:t>Dritte Ebene</a:t>
            </a:r>
          </a:p>
          <a:p>
            <a:pPr lvl="3">
              <a:spcAft>
                <a:spcPts val="700"/>
              </a:spcAft>
            </a:pPr>
            <a:r>
              <a:rPr lang="de-DE"/>
              <a:t>Vierte Ebene</a:t>
            </a:r>
          </a:p>
          <a:p>
            <a:pPr lvl="4">
              <a:spcAft>
                <a:spcPts val="700"/>
              </a:spcAft>
            </a:pPr>
            <a:r>
              <a:rPr lang="de-DE"/>
              <a:t>Fünfte Ebene</a:t>
            </a:r>
            <a:endParaRPr lang="de-DE" dirty="0"/>
          </a:p>
        </p:txBody>
      </p:sp>
      <p:sp>
        <p:nvSpPr>
          <p:cNvPr id="14" name="Textplatzhalter 8">
            <a:extLst>
              <a:ext uri="{FF2B5EF4-FFF2-40B4-BE49-F238E27FC236}">
                <a16:creationId xmlns:a16="http://schemas.microsoft.com/office/drawing/2014/main" id="{14E183B5-3857-4572-93D5-4AE676659EDD}"/>
              </a:ext>
            </a:extLst>
          </p:cNvPr>
          <p:cNvSpPr>
            <a:spLocks noGrp="1"/>
          </p:cNvSpPr>
          <p:nvPr>
            <p:ph type="body" sz="quarter" idx="19"/>
          </p:nvPr>
        </p:nvSpPr>
        <p:spPr>
          <a:xfrm>
            <a:off x="552616" y="260648"/>
            <a:ext cx="11088000" cy="288000"/>
          </a:xfrm>
        </p:spPr>
        <p:txBody>
          <a:bodyPr tIns="0" bIns="7200" anchor="b" anchorCtr="0"/>
          <a:lstStyle>
            <a:lvl1pPr marL="0" indent="0">
              <a:spcBef>
                <a:spcPts val="0"/>
              </a:spcBef>
              <a:spcAft>
                <a:spcPts val="0"/>
              </a:spcAft>
              <a:buFont typeface="+mj-lt"/>
              <a:buNone/>
              <a:defRPr sz="1400" b="0" u="sng">
                <a:solidFill>
                  <a:schemeClr val="tx1"/>
                </a:solidFill>
              </a:defRPr>
            </a:lvl1pPr>
            <a:lvl2pPr marL="0" indent="0">
              <a:spcBef>
                <a:spcPts val="0"/>
              </a:spcBef>
              <a:spcAft>
                <a:spcPts val="0"/>
              </a:spcAft>
              <a:buFont typeface="+mj-lt"/>
              <a:buNone/>
              <a:defRPr sz="1400" b="0" u="none">
                <a:solidFill>
                  <a:schemeClr val="tx1"/>
                </a:solidFill>
              </a:defRPr>
            </a:lvl2pPr>
            <a:lvl3pPr marL="0" indent="0">
              <a:spcBef>
                <a:spcPts val="0"/>
              </a:spcBef>
              <a:spcAft>
                <a:spcPts val="0"/>
              </a:spcAft>
              <a:buFont typeface="+mj-lt"/>
              <a:buNone/>
              <a:defRPr sz="1400" b="0" u="none">
                <a:solidFill>
                  <a:schemeClr val="tx1"/>
                </a:solidFill>
              </a:defRPr>
            </a:lvl3pPr>
            <a:lvl4pPr marL="0" indent="0">
              <a:spcBef>
                <a:spcPts val="0"/>
              </a:spcBef>
              <a:spcAft>
                <a:spcPts val="0"/>
              </a:spcAft>
              <a:buFont typeface="+mj-lt"/>
              <a:buNone/>
              <a:defRPr sz="1400" b="0" u="none">
                <a:solidFill>
                  <a:schemeClr val="tx1"/>
                </a:solidFill>
              </a:defRPr>
            </a:lvl4pPr>
            <a:lvl5pPr marL="0" indent="0">
              <a:spcBef>
                <a:spcPts val="0"/>
              </a:spcBef>
              <a:spcAft>
                <a:spcPts val="0"/>
              </a:spcAft>
              <a:buFont typeface="+mj-lt"/>
              <a:buNone/>
              <a:defRPr sz="1400" b="0" u="none">
                <a:solidFill>
                  <a:schemeClr val="tx1"/>
                </a:solidFill>
              </a:defRPr>
            </a:lvl5pPr>
            <a:lvl6pPr marL="0" indent="0">
              <a:spcBef>
                <a:spcPts val="0"/>
              </a:spcBef>
              <a:spcAft>
                <a:spcPts val="0"/>
              </a:spcAft>
              <a:buFont typeface="+mj-lt"/>
              <a:buNone/>
              <a:defRPr sz="1400" b="0" u="none">
                <a:solidFill>
                  <a:schemeClr val="tx1"/>
                </a:solidFill>
              </a:defRPr>
            </a:lvl6pPr>
            <a:lvl7pPr marL="0" indent="0">
              <a:spcBef>
                <a:spcPts val="0"/>
              </a:spcBef>
              <a:spcAft>
                <a:spcPts val="0"/>
              </a:spcAft>
              <a:buFont typeface="+mj-lt"/>
              <a:buNone/>
              <a:defRPr sz="1400" b="0" u="none">
                <a:solidFill>
                  <a:schemeClr val="tx1"/>
                </a:solidFill>
              </a:defRPr>
            </a:lvl7pPr>
            <a:lvl8pPr marL="0" indent="0">
              <a:spcBef>
                <a:spcPts val="0"/>
              </a:spcBef>
              <a:spcAft>
                <a:spcPts val="0"/>
              </a:spcAft>
              <a:buFont typeface="+mj-lt"/>
              <a:buNone/>
              <a:defRPr sz="1400" b="0" u="none">
                <a:solidFill>
                  <a:schemeClr val="tx1"/>
                </a:solidFill>
              </a:defRPr>
            </a:lvl8pPr>
            <a:lvl9pPr marL="0" indent="0">
              <a:spcBef>
                <a:spcPts val="0"/>
              </a:spcBef>
              <a:spcAft>
                <a:spcPts val="0"/>
              </a:spcAft>
              <a:buFont typeface="+mj-lt"/>
              <a:buNone/>
              <a:defRPr sz="1400" b="0" u="none">
                <a:solidFill>
                  <a:schemeClr val="tx1"/>
                </a:solidFill>
              </a:defRPr>
            </a:lvl9pPr>
          </a:lstStyle>
          <a:p>
            <a:pPr lvl="0"/>
            <a:r>
              <a:rPr lang="de-DE"/>
              <a:t>Mastertextformat bearbeiten</a:t>
            </a:r>
          </a:p>
        </p:txBody>
      </p:sp>
    </p:spTree>
    <p:extLst>
      <p:ext uri="{BB962C8B-B14F-4D97-AF65-F5344CB8AC3E}">
        <p14:creationId xmlns:p14="http://schemas.microsoft.com/office/powerpoint/2010/main" val="32223701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3A63FC-01BB-44FF-81CB-C1C6E59D9984}"/>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3" name="Fußzeilenplatzhalter 2">
            <a:extLst>
              <a:ext uri="{FF2B5EF4-FFF2-40B4-BE49-F238E27FC236}">
                <a16:creationId xmlns:a16="http://schemas.microsoft.com/office/drawing/2014/main" id="{25A5442C-D8D3-4CE0-870C-23E76162781D}"/>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4" name="Foliennummernplatzhalter 3">
            <a:extLst>
              <a:ext uri="{FF2B5EF4-FFF2-40B4-BE49-F238E27FC236}">
                <a16:creationId xmlns:a16="http://schemas.microsoft.com/office/drawing/2014/main" id="{4D25AB6A-169A-480A-BA25-ADA2A812AE22}"/>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8" name="Textplatzhalter 7">
            <a:extLst>
              <a:ext uri="{FF2B5EF4-FFF2-40B4-BE49-F238E27FC236}">
                <a16:creationId xmlns:a16="http://schemas.microsoft.com/office/drawing/2014/main" id="{54A1DE08-AF75-4FC6-BFFF-51BE32538524}"/>
              </a:ext>
            </a:extLst>
          </p:cNvPr>
          <p:cNvSpPr>
            <a:spLocks noGrp="1"/>
          </p:cNvSpPr>
          <p:nvPr>
            <p:ph type="body" sz="quarter" idx="13"/>
          </p:nvPr>
        </p:nvSpPr>
        <p:spPr>
          <a:xfrm>
            <a:off x="551384" y="1628800"/>
            <a:ext cx="7345362" cy="3240088"/>
          </a:xfrm>
        </p:spPr>
        <p:txBody>
          <a:bodyPr tIns="18000"/>
          <a:lstStyle>
            <a:lvl1pPr marL="0" indent="0">
              <a:lnSpc>
                <a:spcPct val="100000"/>
              </a:lnSpc>
              <a:spcAft>
                <a:spcPts val="0"/>
              </a:spcAft>
              <a:buFont typeface="+mj-lt"/>
              <a:buNone/>
              <a:defRPr sz="4000" b="1">
                <a:solidFill>
                  <a:schemeClr val="bg1"/>
                </a:solidFill>
              </a:defRPr>
            </a:lvl1pPr>
            <a:lvl3pPr marL="0" indent="0">
              <a:lnSpc>
                <a:spcPct val="100000"/>
              </a:lnSpc>
              <a:spcAft>
                <a:spcPts val="0"/>
              </a:spcAft>
              <a:buFont typeface="+mj-lt"/>
              <a:buNone/>
              <a:defRPr sz="4000" b="1">
                <a:solidFill>
                  <a:schemeClr val="bg1"/>
                </a:solidFill>
              </a:defRPr>
            </a:lvl3pPr>
            <a:lvl5pPr marL="0" indent="0">
              <a:lnSpc>
                <a:spcPct val="100000"/>
              </a:lnSpc>
              <a:spcAft>
                <a:spcPts val="0"/>
              </a:spcAft>
              <a:buFont typeface="+mj-lt"/>
              <a:buNone/>
              <a:defRPr sz="4000" b="1">
                <a:solidFill>
                  <a:schemeClr val="bg1"/>
                </a:solidFill>
              </a:defRPr>
            </a:lvl5pPr>
            <a:lvl7pPr marL="0" indent="0">
              <a:lnSpc>
                <a:spcPct val="100000"/>
              </a:lnSpc>
              <a:spcAft>
                <a:spcPts val="0"/>
              </a:spcAft>
              <a:buFont typeface="+mj-lt"/>
              <a:buNone/>
              <a:defRPr sz="4000" b="1">
                <a:solidFill>
                  <a:schemeClr val="bg1"/>
                </a:solidFill>
              </a:defRPr>
            </a:lvl7pPr>
            <a:lvl9pPr marL="0" indent="0">
              <a:lnSpc>
                <a:spcPct val="100000"/>
              </a:lnSpc>
              <a:spcAft>
                <a:spcPts val="0"/>
              </a:spcAft>
              <a:buFont typeface="+mj-lt"/>
              <a:buNone/>
              <a:defRPr sz="4000" b="1">
                <a:solidFill>
                  <a:schemeClr val="bg1"/>
                </a:solidFill>
              </a:defRPr>
            </a:lvl9pPr>
          </a:lstStyle>
          <a:p>
            <a:pPr lvl="0"/>
            <a:r>
              <a:rPr lang="de-DE"/>
              <a:t>Mastertextformat bearbeiten</a:t>
            </a:r>
          </a:p>
          <a:p>
            <a:pPr lvl="1"/>
            <a:r>
              <a:rPr lang="de-DE"/>
              <a:t>Zweite Ebene</a:t>
            </a:r>
          </a:p>
          <a:p>
            <a:pPr lvl="2"/>
            <a:r>
              <a:rPr lang="de-DE"/>
              <a:t>Dritte Ebene</a:t>
            </a:r>
          </a:p>
          <a:p>
            <a:pPr lvl="3"/>
            <a:r>
              <a:rPr lang="de-DE"/>
              <a:t>Vierte Ebene</a:t>
            </a:r>
          </a:p>
        </p:txBody>
      </p:sp>
      <p:sp>
        <p:nvSpPr>
          <p:cNvPr id="12" name="Textplatzhalter 11">
            <a:extLst>
              <a:ext uri="{FF2B5EF4-FFF2-40B4-BE49-F238E27FC236}">
                <a16:creationId xmlns:a16="http://schemas.microsoft.com/office/drawing/2014/main" id="{FDE8E6C8-43B0-498C-AF52-92C5EF47138B}"/>
              </a:ext>
            </a:extLst>
          </p:cNvPr>
          <p:cNvSpPr>
            <a:spLocks noGrp="1"/>
          </p:cNvSpPr>
          <p:nvPr>
            <p:ph type="body" sz="quarter" idx="14"/>
          </p:nvPr>
        </p:nvSpPr>
        <p:spPr>
          <a:xfrm>
            <a:off x="8832304" y="4221088"/>
            <a:ext cx="3167063" cy="1656184"/>
          </a:xfrm>
        </p:spPr>
        <p:txBody>
          <a:bodyPr lIns="36000" tIns="0" bIns="36000" anchor="b" anchorCtr="0"/>
          <a:lstStyle>
            <a:lvl1pPr marL="0" indent="0">
              <a:spcBef>
                <a:spcPts val="0"/>
              </a:spcBef>
              <a:spcAft>
                <a:spcPts val="0"/>
              </a:spcAft>
              <a:buFont typeface="Arial" panose="020B0604020202020204" pitchFamily="34" charset="0"/>
              <a:buNone/>
              <a:defRPr sz="1800" b="1">
                <a:solidFill>
                  <a:schemeClr val="bg1"/>
                </a:solidFill>
              </a:defRPr>
            </a:lvl1pPr>
            <a:lvl2pPr marL="0" indent="0">
              <a:spcBef>
                <a:spcPts val="0"/>
              </a:spcBef>
              <a:spcAft>
                <a:spcPts val="0"/>
              </a:spcAft>
              <a:buFont typeface="Arial" panose="020B0604020202020204" pitchFamily="34" charset="0"/>
              <a:buNone/>
              <a:defRPr sz="1800" b="0">
                <a:solidFill>
                  <a:schemeClr val="bg1"/>
                </a:solidFill>
              </a:defRPr>
            </a:lvl2pPr>
            <a:lvl3pPr marL="0" indent="0">
              <a:spcBef>
                <a:spcPts val="0"/>
              </a:spcBef>
              <a:spcAft>
                <a:spcPts val="0"/>
              </a:spcAft>
              <a:buFont typeface="Arial" panose="020B0604020202020204" pitchFamily="34" charset="0"/>
              <a:buNone/>
              <a:defRPr sz="1800" b="0">
                <a:solidFill>
                  <a:schemeClr val="bg1"/>
                </a:solidFill>
              </a:defRPr>
            </a:lvl3pPr>
            <a:lvl4pPr marL="0" indent="0">
              <a:spcBef>
                <a:spcPts val="0"/>
              </a:spcBef>
              <a:spcAft>
                <a:spcPts val="0"/>
              </a:spcAft>
              <a:buFont typeface="Arial" panose="020B0604020202020204" pitchFamily="34" charset="0"/>
              <a:buNone/>
              <a:defRPr sz="1800" b="0">
                <a:solidFill>
                  <a:schemeClr val="bg1"/>
                </a:solidFill>
              </a:defRPr>
            </a:lvl4pPr>
            <a:lvl5pPr marL="0" indent="0">
              <a:spcBef>
                <a:spcPts val="0"/>
              </a:spcBef>
              <a:spcAft>
                <a:spcPts val="0"/>
              </a:spcAft>
              <a:buFont typeface="Arial" panose="020B0604020202020204" pitchFamily="34" charset="0"/>
              <a:buNone/>
              <a:defRPr sz="1800" b="0">
                <a:solidFill>
                  <a:schemeClr val="bg1"/>
                </a:solidFill>
              </a:defRPr>
            </a:lvl5pPr>
            <a:lvl6pPr marL="0" indent="0">
              <a:spcBef>
                <a:spcPts val="0"/>
              </a:spcBef>
              <a:spcAft>
                <a:spcPts val="0"/>
              </a:spcAft>
              <a:buFont typeface="Arial" panose="020B0604020202020204" pitchFamily="34" charset="0"/>
              <a:buNone/>
              <a:defRPr sz="1800" b="0">
                <a:solidFill>
                  <a:schemeClr val="bg1"/>
                </a:solidFill>
              </a:defRPr>
            </a:lvl6pPr>
            <a:lvl7pPr marL="0" indent="0">
              <a:spcBef>
                <a:spcPts val="0"/>
              </a:spcBef>
              <a:spcAft>
                <a:spcPts val="0"/>
              </a:spcAft>
              <a:buFont typeface="Arial" panose="020B0604020202020204" pitchFamily="34" charset="0"/>
              <a:buNone/>
              <a:defRPr sz="1800" b="0">
                <a:solidFill>
                  <a:schemeClr val="bg1"/>
                </a:solidFill>
              </a:defRPr>
            </a:lvl7pPr>
            <a:lvl8pPr marL="0" indent="0">
              <a:spcBef>
                <a:spcPts val="0"/>
              </a:spcBef>
              <a:spcAft>
                <a:spcPts val="0"/>
              </a:spcAft>
              <a:buFont typeface="Arial" panose="020B0604020202020204" pitchFamily="34" charset="0"/>
              <a:buNone/>
              <a:defRPr sz="1800" b="0">
                <a:solidFill>
                  <a:schemeClr val="bg1"/>
                </a:solidFill>
              </a:defRPr>
            </a:lvl8pPr>
            <a:lvl9pPr marL="0" indent="0">
              <a:spcBef>
                <a:spcPts val="0"/>
              </a:spcBef>
              <a:spcAft>
                <a:spcPts val="0"/>
              </a:spcAft>
              <a:buFont typeface="Arial" panose="020B0604020202020204" pitchFamily="34" charset="0"/>
              <a:buNone/>
              <a:defRPr sz="1800" b="0">
                <a:solidFill>
                  <a:schemeClr val="bg1"/>
                </a:solidFill>
              </a:defRPr>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grpSp>
        <p:nvGrpSpPr>
          <p:cNvPr id="5" name="Grafik 5">
            <a:extLst>
              <a:ext uri="{FF2B5EF4-FFF2-40B4-BE49-F238E27FC236}">
                <a16:creationId xmlns:a16="http://schemas.microsoft.com/office/drawing/2014/main" id="{47EE26E2-9E8F-4D6D-A394-0D64BB8A43A3}"/>
              </a:ext>
            </a:extLst>
          </p:cNvPr>
          <p:cNvGrpSpPr/>
          <p:nvPr/>
        </p:nvGrpSpPr>
        <p:grpSpPr>
          <a:xfrm>
            <a:off x="-10800" y="0"/>
            <a:ext cx="12204000" cy="6864750"/>
            <a:chOff x="-10800" y="0"/>
            <a:chExt cx="12204000" cy="6864750"/>
          </a:xfrm>
        </p:grpSpPr>
        <p:sp>
          <p:nvSpPr>
            <p:cNvPr id="7" name="Freihandform: Form 6">
              <a:extLst>
                <a:ext uri="{FF2B5EF4-FFF2-40B4-BE49-F238E27FC236}">
                  <a16:creationId xmlns:a16="http://schemas.microsoft.com/office/drawing/2014/main" id="{361F9A3F-6061-43D1-9027-B7EED72C0656}"/>
                </a:ext>
              </a:extLst>
            </p:cNvPr>
            <p:cNvSpPr/>
            <p:nvPr/>
          </p:nvSpPr>
          <p:spPr>
            <a:xfrm>
              <a:off x="-9655" y="1395705"/>
              <a:ext cx="9377121" cy="3961596"/>
            </a:xfrm>
            <a:custGeom>
              <a:avLst/>
              <a:gdLst>
                <a:gd name="connsiteX0" fmla="*/ 0 w 9377121"/>
                <a:gd name="connsiteY0" fmla="*/ 0 h 3961596"/>
                <a:gd name="connsiteX1" fmla="*/ 0 w 9377121"/>
                <a:gd name="connsiteY1" fmla="*/ 3961597 h 3961596"/>
                <a:gd name="connsiteX2" fmla="*/ 7935270 w 9377121"/>
                <a:gd name="connsiteY2" fmla="*/ 3961597 h 3961596"/>
                <a:gd name="connsiteX3" fmla="*/ 9377121 w 9377121"/>
                <a:gd name="connsiteY3" fmla="*/ 0 h 3961596"/>
                <a:gd name="connsiteX4" fmla="*/ 0 w 9377121"/>
                <a:gd name="connsiteY4" fmla="*/ 0 h 39615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77121" h="3961596">
                  <a:moveTo>
                    <a:pt x="0" y="0"/>
                  </a:moveTo>
                  <a:lnTo>
                    <a:pt x="0" y="3961597"/>
                  </a:lnTo>
                  <a:lnTo>
                    <a:pt x="7935270" y="3961597"/>
                  </a:lnTo>
                  <a:lnTo>
                    <a:pt x="9377121" y="0"/>
                  </a:lnTo>
                  <a:lnTo>
                    <a:pt x="0" y="0"/>
                  </a:lnTo>
                  <a:close/>
                </a:path>
              </a:pathLst>
            </a:custGeom>
            <a:solidFill>
              <a:schemeClr val="accent3"/>
            </a:solidFill>
            <a:ln w="12710" cap="flat">
              <a:noFill/>
              <a:prstDash val="solid"/>
              <a:miter/>
            </a:ln>
          </p:spPr>
          <p:txBody>
            <a:bodyPr rtlCol="0" anchor="ctr"/>
            <a:lstStyle/>
            <a:p>
              <a:endParaRPr lang="de-DE"/>
            </a:p>
          </p:txBody>
        </p:sp>
        <p:sp>
          <p:nvSpPr>
            <p:cNvPr id="9" name="Freihandform: Form 8">
              <a:extLst>
                <a:ext uri="{FF2B5EF4-FFF2-40B4-BE49-F238E27FC236}">
                  <a16:creationId xmlns:a16="http://schemas.microsoft.com/office/drawing/2014/main" id="{88E27F58-32B3-4BC1-87AB-4C26C4CB9C95}"/>
                </a:ext>
              </a:extLst>
            </p:cNvPr>
            <p:cNvSpPr/>
            <p:nvPr/>
          </p:nvSpPr>
          <p:spPr>
            <a:xfrm>
              <a:off x="7703907" y="4054016"/>
              <a:ext cx="4491580" cy="2126038"/>
            </a:xfrm>
            <a:custGeom>
              <a:avLst/>
              <a:gdLst>
                <a:gd name="connsiteX0" fmla="*/ 4491581 w 4491580"/>
                <a:gd name="connsiteY0" fmla="*/ 0 h 2126038"/>
                <a:gd name="connsiteX1" fmla="*/ 773810 w 4491580"/>
                <a:gd name="connsiteY1" fmla="*/ 0 h 2126038"/>
                <a:gd name="connsiteX2" fmla="*/ 0 w 4491580"/>
                <a:gd name="connsiteY2" fmla="*/ 2126039 h 2126038"/>
                <a:gd name="connsiteX3" fmla="*/ 4490437 w 4491580"/>
                <a:gd name="connsiteY3" fmla="*/ 2126039 h 2126038"/>
                <a:gd name="connsiteX4" fmla="*/ 4491581 w 4491580"/>
                <a:gd name="connsiteY4" fmla="*/ 2123115 h 2126038"/>
                <a:gd name="connsiteX5" fmla="*/ 4491581 w 4491580"/>
                <a:gd name="connsiteY5" fmla="*/ 0 h 2126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1580" h="2126038">
                  <a:moveTo>
                    <a:pt x="4491581" y="0"/>
                  </a:moveTo>
                  <a:lnTo>
                    <a:pt x="773810" y="0"/>
                  </a:lnTo>
                  <a:lnTo>
                    <a:pt x="0" y="2126039"/>
                  </a:lnTo>
                  <a:lnTo>
                    <a:pt x="4490437" y="2126039"/>
                  </a:lnTo>
                  <a:lnTo>
                    <a:pt x="4491581" y="2123115"/>
                  </a:lnTo>
                  <a:lnTo>
                    <a:pt x="4491581" y="0"/>
                  </a:lnTo>
                  <a:close/>
                </a:path>
              </a:pathLst>
            </a:custGeom>
            <a:solidFill>
              <a:schemeClr val="accent2"/>
            </a:solidFill>
            <a:ln w="12710" cap="flat">
              <a:noFill/>
              <a:prstDash val="solid"/>
              <a:miter/>
            </a:ln>
          </p:spPr>
          <p:txBody>
            <a:bodyPr rtlCol="0" anchor="ctr"/>
            <a:lstStyle/>
            <a:p>
              <a:endParaRPr lang="de-DE"/>
            </a:p>
          </p:txBody>
        </p:sp>
      </p:grpSp>
    </p:spTree>
    <p:extLst>
      <p:ext uri="{BB962C8B-B14F-4D97-AF65-F5344CB8AC3E}">
        <p14:creationId xmlns:p14="http://schemas.microsoft.com/office/powerpoint/2010/main" val="30307008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bschluss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480FFC-C54D-442F-AB61-6887B4C7B001}"/>
              </a:ext>
            </a:extLst>
          </p:cNvPr>
          <p:cNvSpPr>
            <a:spLocks noGrp="1"/>
          </p:cNvSpPr>
          <p:nvPr>
            <p:ph type="title"/>
          </p:nvPr>
        </p:nvSpPr>
        <p:spPr>
          <a:xfrm>
            <a:off x="551384" y="620792"/>
            <a:ext cx="9433048" cy="864000"/>
          </a:xfrm>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60D05920-C6D7-4D61-AB99-D69AA5A41BE1}"/>
              </a:ext>
            </a:extLst>
          </p:cNvPr>
          <p:cNvSpPr>
            <a:spLocks noGrp="1"/>
          </p:cNvSpPr>
          <p:nvPr>
            <p:ph idx="1"/>
          </p:nvPr>
        </p:nvSpPr>
        <p:spPr>
          <a:xfrm>
            <a:off x="551384" y="2060848"/>
            <a:ext cx="7920880" cy="3744000"/>
          </a:xfrm>
        </p:spPr>
        <p:txBody>
          <a:bodyPr tIns="54000"/>
          <a:lstStyle>
            <a:lvl1pPr marL="0" indent="0">
              <a:spcBef>
                <a:spcPts val="1200"/>
              </a:spcBef>
              <a:spcAft>
                <a:spcPts val="0"/>
              </a:spcAft>
              <a:buFont typeface="+mj-lt"/>
              <a:buNone/>
              <a:defRPr b="1">
                <a:solidFill>
                  <a:schemeClr val="bg1"/>
                </a:solidFill>
              </a:defRPr>
            </a:lvl1pPr>
            <a:lvl2pPr marL="0" indent="0">
              <a:spcBef>
                <a:spcPts val="0"/>
              </a:spcBef>
              <a:spcAft>
                <a:spcPts val="1200"/>
              </a:spcAft>
              <a:buFont typeface="+mj-lt"/>
              <a:buNone/>
              <a:defRPr b="0">
                <a:solidFill>
                  <a:schemeClr val="bg1"/>
                </a:solidFill>
              </a:defRPr>
            </a:lvl2pPr>
            <a:lvl3pPr marL="0" indent="0">
              <a:spcBef>
                <a:spcPts val="0"/>
              </a:spcBef>
              <a:spcAft>
                <a:spcPts val="0"/>
              </a:spcAft>
              <a:buFont typeface="+mj-lt"/>
              <a:buNone/>
              <a:defRPr b="0">
                <a:solidFill>
                  <a:schemeClr val="bg1"/>
                </a:solidFill>
              </a:defRPr>
            </a:lvl3pPr>
            <a:lvl4pPr marL="0" indent="0">
              <a:spcBef>
                <a:spcPts val="0"/>
              </a:spcBef>
              <a:spcAft>
                <a:spcPts val="0"/>
              </a:spcAft>
              <a:buFont typeface="+mj-lt"/>
              <a:buNone/>
              <a:defRPr b="0">
                <a:solidFill>
                  <a:schemeClr val="bg1"/>
                </a:solidFill>
              </a:defRPr>
            </a:lvl4pPr>
            <a:lvl5pPr marL="0" indent="0">
              <a:spcBef>
                <a:spcPts val="0"/>
              </a:spcBef>
              <a:spcAft>
                <a:spcPts val="0"/>
              </a:spcAft>
              <a:buFont typeface="+mj-lt"/>
              <a:buNone/>
              <a:defRPr b="0">
                <a:solidFill>
                  <a:schemeClr val="bg1"/>
                </a:solidFill>
              </a:defRPr>
            </a:lvl5pPr>
            <a:lvl6pPr marL="0" indent="0">
              <a:spcBef>
                <a:spcPts val="0"/>
              </a:spcBef>
              <a:spcAft>
                <a:spcPts val="0"/>
              </a:spcAft>
              <a:buFont typeface="+mj-lt"/>
              <a:buNone/>
              <a:defRPr b="0">
                <a:solidFill>
                  <a:schemeClr val="bg1"/>
                </a:solidFill>
              </a:defRPr>
            </a:lvl6pPr>
            <a:lvl7pPr marL="0" indent="0">
              <a:spcBef>
                <a:spcPts val="0"/>
              </a:spcBef>
              <a:spcAft>
                <a:spcPts val="0"/>
              </a:spcAft>
              <a:buFont typeface="+mj-lt"/>
              <a:buNone/>
              <a:defRPr b="0">
                <a:solidFill>
                  <a:schemeClr val="bg1"/>
                </a:solidFill>
              </a:defRPr>
            </a:lvl7pPr>
            <a:lvl8pPr marL="0" indent="0">
              <a:spcBef>
                <a:spcPts val="0"/>
              </a:spcBef>
              <a:spcAft>
                <a:spcPts val="0"/>
              </a:spcAft>
              <a:buFont typeface="+mj-lt"/>
              <a:buNone/>
              <a:defRPr b="0">
                <a:solidFill>
                  <a:schemeClr val="bg1"/>
                </a:solidFill>
              </a:defRPr>
            </a:lvl8pPr>
            <a:lvl9pPr marL="0" indent="0">
              <a:spcBef>
                <a:spcPts val="0"/>
              </a:spcBef>
              <a:spcAft>
                <a:spcPts val="0"/>
              </a:spcAft>
              <a:buFont typeface="+mj-lt"/>
              <a:buNone/>
              <a:defRPr b="0">
                <a:solidFill>
                  <a:schemeClr val="bg1"/>
                </a:solidFill>
              </a:defRPr>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E9413C9-41C0-4118-88C9-422A5DE23C54}"/>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5" name="Fußzeilenplatzhalter 4">
            <a:extLst>
              <a:ext uri="{FF2B5EF4-FFF2-40B4-BE49-F238E27FC236}">
                <a16:creationId xmlns:a16="http://schemas.microsoft.com/office/drawing/2014/main" id="{889B284C-D04C-476B-8F04-2A7AF1C95FB0}"/>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6" name="Foliennummernplatzhalter 5">
            <a:extLst>
              <a:ext uri="{FF2B5EF4-FFF2-40B4-BE49-F238E27FC236}">
                <a16:creationId xmlns:a16="http://schemas.microsoft.com/office/drawing/2014/main" id="{C0CF60C3-89CB-46E0-AF81-A3E502C60B4F}"/>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grpSp>
        <p:nvGrpSpPr>
          <p:cNvPr id="7" name="Grafik 10">
            <a:extLst>
              <a:ext uri="{FF2B5EF4-FFF2-40B4-BE49-F238E27FC236}">
                <a16:creationId xmlns:a16="http://schemas.microsoft.com/office/drawing/2014/main" id="{9AF945A4-F1CC-41C6-A8D4-493FBAE3DBEE}"/>
              </a:ext>
            </a:extLst>
          </p:cNvPr>
          <p:cNvGrpSpPr/>
          <p:nvPr/>
        </p:nvGrpSpPr>
        <p:grpSpPr>
          <a:xfrm>
            <a:off x="-10800" y="0"/>
            <a:ext cx="12204000" cy="6864750"/>
            <a:chOff x="-10800" y="0"/>
            <a:chExt cx="12204000" cy="6864750"/>
          </a:xfrm>
        </p:grpSpPr>
        <p:sp>
          <p:nvSpPr>
            <p:cNvPr id="8" name="Freihandform: Form 7">
              <a:extLst>
                <a:ext uri="{FF2B5EF4-FFF2-40B4-BE49-F238E27FC236}">
                  <a16:creationId xmlns:a16="http://schemas.microsoft.com/office/drawing/2014/main" id="{DC4DB6EB-9D08-4E6D-B5CC-9F4DF03A8B14}"/>
                </a:ext>
              </a:extLst>
            </p:cNvPr>
            <p:cNvSpPr/>
            <p:nvPr/>
          </p:nvSpPr>
          <p:spPr>
            <a:xfrm>
              <a:off x="-9655" y="1801742"/>
              <a:ext cx="10164787" cy="4378312"/>
            </a:xfrm>
            <a:custGeom>
              <a:avLst/>
              <a:gdLst>
                <a:gd name="connsiteX0" fmla="*/ 127 w 10164787"/>
                <a:gd name="connsiteY0" fmla="*/ 0 h 4378312"/>
                <a:gd name="connsiteX1" fmla="*/ 0 w 10164787"/>
                <a:gd name="connsiteY1" fmla="*/ 636 h 4378312"/>
                <a:gd name="connsiteX2" fmla="*/ 0 w 10164787"/>
                <a:gd name="connsiteY2" fmla="*/ 4378313 h 4378312"/>
                <a:gd name="connsiteX3" fmla="*/ 8571276 w 10164787"/>
                <a:gd name="connsiteY3" fmla="*/ 4378313 h 4378312"/>
                <a:gd name="connsiteX4" fmla="*/ 10164788 w 10164787"/>
                <a:gd name="connsiteY4" fmla="*/ 0 h 4378312"/>
                <a:gd name="connsiteX5" fmla="*/ 127 w 10164787"/>
                <a:gd name="connsiteY5" fmla="*/ 0 h 437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64787" h="4378312">
                  <a:moveTo>
                    <a:pt x="127" y="0"/>
                  </a:moveTo>
                  <a:lnTo>
                    <a:pt x="0" y="636"/>
                  </a:lnTo>
                  <a:lnTo>
                    <a:pt x="0" y="4378313"/>
                  </a:lnTo>
                  <a:lnTo>
                    <a:pt x="8571276" y="4378313"/>
                  </a:lnTo>
                  <a:lnTo>
                    <a:pt x="10164788" y="0"/>
                  </a:lnTo>
                  <a:lnTo>
                    <a:pt x="127" y="0"/>
                  </a:lnTo>
                  <a:close/>
                </a:path>
              </a:pathLst>
            </a:custGeom>
            <a:solidFill>
              <a:schemeClr val="accent3"/>
            </a:solidFill>
            <a:ln w="12710" cap="flat">
              <a:noFill/>
              <a:prstDash val="solid"/>
              <a:miter/>
            </a:ln>
          </p:spPr>
          <p:txBody>
            <a:bodyPr rtlCol="0" anchor="ctr"/>
            <a:lstStyle/>
            <a:p>
              <a:endParaRPr lang="de-DE"/>
            </a:p>
          </p:txBody>
        </p:sp>
        <p:sp>
          <p:nvSpPr>
            <p:cNvPr id="9" name="Freihandform: Form 8">
              <a:extLst>
                <a:ext uri="{FF2B5EF4-FFF2-40B4-BE49-F238E27FC236}">
                  <a16:creationId xmlns:a16="http://schemas.microsoft.com/office/drawing/2014/main" id="{F2E51056-6BED-4D16-946A-76935F583158}"/>
                </a:ext>
              </a:extLst>
            </p:cNvPr>
            <p:cNvSpPr/>
            <p:nvPr/>
          </p:nvSpPr>
          <p:spPr>
            <a:xfrm>
              <a:off x="8824260" y="1293878"/>
              <a:ext cx="3371227" cy="4377168"/>
            </a:xfrm>
            <a:custGeom>
              <a:avLst/>
              <a:gdLst>
                <a:gd name="connsiteX0" fmla="*/ 3371228 w 3371227"/>
                <a:gd name="connsiteY0" fmla="*/ 0 h 4377168"/>
                <a:gd name="connsiteX1" fmla="*/ 1593131 w 3371227"/>
                <a:gd name="connsiteY1" fmla="*/ 0 h 4377168"/>
                <a:gd name="connsiteX2" fmla="*/ 0 w 3371227"/>
                <a:gd name="connsiteY2" fmla="*/ 4377168 h 4377168"/>
                <a:gd name="connsiteX3" fmla="*/ 3370338 w 3371227"/>
                <a:gd name="connsiteY3" fmla="*/ 4377168 h 4377168"/>
                <a:gd name="connsiteX4" fmla="*/ 3371228 w 3371227"/>
                <a:gd name="connsiteY4" fmla="*/ 4374753 h 4377168"/>
                <a:gd name="connsiteX5" fmla="*/ 3371228 w 3371227"/>
                <a:gd name="connsiteY5" fmla="*/ 0 h 437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71227" h="4377168">
                  <a:moveTo>
                    <a:pt x="3371228" y="0"/>
                  </a:moveTo>
                  <a:lnTo>
                    <a:pt x="1593131" y="0"/>
                  </a:lnTo>
                  <a:lnTo>
                    <a:pt x="0" y="4377168"/>
                  </a:lnTo>
                  <a:lnTo>
                    <a:pt x="3370338" y="4377168"/>
                  </a:lnTo>
                  <a:lnTo>
                    <a:pt x="3371228" y="4374753"/>
                  </a:lnTo>
                  <a:lnTo>
                    <a:pt x="3371228" y="0"/>
                  </a:lnTo>
                  <a:close/>
                </a:path>
              </a:pathLst>
            </a:custGeom>
            <a:solidFill>
              <a:schemeClr val="accent2"/>
            </a:solidFill>
            <a:ln w="12710" cap="flat">
              <a:noFill/>
              <a:prstDash val="solid"/>
              <a:miter/>
            </a:ln>
          </p:spPr>
          <p:txBody>
            <a:bodyPr rtlCol="0" anchor="ctr"/>
            <a:lstStyle/>
            <a:p>
              <a:endParaRPr lang="de-DE"/>
            </a:p>
          </p:txBody>
        </p:sp>
      </p:grpSp>
    </p:spTree>
    <p:extLst>
      <p:ext uri="{BB962C8B-B14F-4D97-AF65-F5344CB8AC3E}">
        <p14:creationId xmlns:p14="http://schemas.microsoft.com/office/powerpoint/2010/main" val="298735644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2">
    <p:spTree>
      <p:nvGrpSpPr>
        <p:cNvPr id="1" name=""/>
        <p:cNvGrpSpPr/>
        <p:nvPr/>
      </p:nvGrpSpPr>
      <p:grpSpPr>
        <a:xfrm>
          <a:off x="0" y="0"/>
          <a:ext cx="0" cy="0"/>
          <a:chOff x="0" y="0"/>
          <a:chExt cx="0" cy="0"/>
        </a:xfrm>
      </p:grpSpPr>
      <p:sp>
        <p:nvSpPr>
          <p:cNvPr id="16" name="Freihandform: Form 15">
            <a:extLst>
              <a:ext uri="{FF2B5EF4-FFF2-40B4-BE49-F238E27FC236}">
                <a16:creationId xmlns:a16="http://schemas.microsoft.com/office/drawing/2014/main" id="{BEF123A1-25A8-4A9E-BFFA-071657D3FBD9}"/>
              </a:ext>
            </a:extLst>
          </p:cNvPr>
          <p:cNvSpPr/>
          <p:nvPr userDrawn="1"/>
        </p:nvSpPr>
        <p:spPr>
          <a:xfrm>
            <a:off x="1143" y="1799970"/>
            <a:ext cx="6204077" cy="5058029"/>
          </a:xfrm>
          <a:custGeom>
            <a:avLst/>
            <a:gdLst>
              <a:gd name="connsiteX0" fmla="*/ 0 w 6204077"/>
              <a:gd name="connsiteY0" fmla="*/ 0 h 5058029"/>
              <a:gd name="connsiteX1" fmla="*/ 0 w 6204077"/>
              <a:gd name="connsiteY1" fmla="*/ 5058029 h 5058029"/>
              <a:gd name="connsiteX2" fmla="*/ 4363212 w 6204077"/>
              <a:gd name="connsiteY2" fmla="*/ 5058029 h 5058029"/>
              <a:gd name="connsiteX3" fmla="*/ 6204077 w 6204077"/>
              <a:gd name="connsiteY3" fmla="*/ 0 h 5058029"/>
              <a:gd name="connsiteX4" fmla="*/ 0 w 6204077"/>
              <a:gd name="connsiteY4" fmla="*/ 0 h 50580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04077" h="5058029">
                <a:moveTo>
                  <a:pt x="0" y="0"/>
                </a:moveTo>
                <a:lnTo>
                  <a:pt x="0" y="5058029"/>
                </a:lnTo>
                <a:lnTo>
                  <a:pt x="4363212" y="5058029"/>
                </a:lnTo>
                <a:lnTo>
                  <a:pt x="6204077" y="0"/>
                </a:lnTo>
                <a:lnTo>
                  <a:pt x="0" y="0"/>
                </a:lnTo>
                <a:close/>
              </a:path>
            </a:pathLst>
          </a:custGeom>
          <a:solidFill>
            <a:schemeClr val="accent2"/>
          </a:solidFill>
          <a:ln w="12700" cap="flat">
            <a:noFill/>
            <a:prstDash val="solid"/>
            <a:miter/>
          </a:ln>
        </p:spPr>
        <p:txBody>
          <a:bodyPr rtlCol="0" anchor="ctr"/>
          <a:lstStyle/>
          <a:p>
            <a:endParaRPr lang="de-DE"/>
          </a:p>
        </p:txBody>
      </p:sp>
      <p:sp>
        <p:nvSpPr>
          <p:cNvPr id="2" name="Titel 1">
            <a:extLst>
              <a:ext uri="{FF2B5EF4-FFF2-40B4-BE49-F238E27FC236}">
                <a16:creationId xmlns:a16="http://schemas.microsoft.com/office/drawing/2014/main" id="{D7331B77-9E39-4467-A5A1-26D356813330}"/>
              </a:ext>
            </a:extLst>
          </p:cNvPr>
          <p:cNvSpPr>
            <a:spLocks noGrp="1"/>
          </p:cNvSpPr>
          <p:nvPr>
            <p:ph type="ctrTitle"/>
          </p:nvPr>
        </p:nvSpPr>
        <p:spPr>
          <a:xfrm>
            <a:off x="561872" y="1988840"/>
            <a:ext cx="4814048" cy="1368000"/>
          </a:xfrm>
        </p:spPr>
        <p:txBody>
          <a:bodyPr anchor="b">
            <a:normAutofit/>
          </a:bodyPr>
          <a:lstStyle>
            <a:lvl1pPr algn="l">
              <a:lnSpc>
                <a:spcPct val="100000"/>
              </a:lnSpc>
              <a:defRPr sz="4400">
                <a:solidFill>
                  <a:schemeClr val="bg1"/>
                </a:solidFill>
              </a:defRPr>
            </a:lvl1pPr>
          </a:lstStyle>
          <a:p>
            <a:r>
              <a:rPr lang="de-DE"/>
              <a:t>Mastertitelformat bearbeiten</a:t>
            </a:r>
            <a:endParaRPr lang="de-DE" dirty="0"/>
          </a:p>
        </p:txBody>
      </p:sp>
      <p:sp>
        <p:nvSpPr>
          <p:cNvPr id="3" name="Untertitel 2">
            <a:extLst>
              <a:ext uri="{FF2B5EF4-FFF2-40B4-BE49-F238E27FC236}">
                <a16:creationId xmlns:a16="http://schemas.microsoft.com/office/drawing/2014/main" id="{83AD5C95-7D4D-48AE-8043-4BB0A41A3DD4}"/>
              </a:ext>
            </a:extLst>
          </p:cNvPr>
          <p:cNvSpPr>
            <a:spLocks noGrp="1"/>
          </p:cNvSpPr>
          <p:nvPr>
            <p:ph type="subTitle" idx="1"/>
          </p:nvPr>
        </p:nvSpPr>
        <p:spPr>
          <a:xfrm>
            <a:off x="551384" y="3645024"/>
            <a:ext cx="4176464" cy="1655762"/>
          </a:xfrm>
        </p:spPr>
        <p:txBody>
          <a:bodyPr/>
          <a:lstStyle>
            <a:lvl1pPr marL="0" indent="0" algn="l">
              <a:buNone/>
              <a:defRPr sz="20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4" name="Datumsplatzhalter 3">
            <a:extLst>
              <a:ext uri="{FF2B5EF4-FFF2-40B4-BE49-F238E27FC236}">
                <a16:creationId xmlns:a16="http://schemas.microsoft.com/office/drawing/2014/main" id="{316BD5E2-E3B3-4F91-9941-29738D96AF93}"/>
              </a:ext>
            </a:extLst>
          </p:cNvPr>
          <p:cNvSpPr>
            <a:spLocks noGrp="1"/>
          </p:cNvSpPr>
          <p:nvPr>
            <p:ph type="dt" sz="half" idx="10"/>
          </p:nvPr>
        </p:nvSpPr>
        <p:spPr>
          <a:xfrm>
            <a:off x="551384" y="5661248"/>
            <a:ext cx="1944000" cy="216000"/>
          </a:xfrm>
          <a:prstGeom prst="rect">
            <a:avLst/>
          </a:prstGeom>
        </p:spPr>
        <p:txBody>
          <a:bodyPr tIns="0"/>
          <a:lstStyle>
            <a:lvl1pPr algn="l">
              <a:defRPr sz="1400">
                <a:solidFill>
                  <a:schemeClr val="bg1"/>
                </a:solidFill>
              </a:defRPr>
            </a:lvl1pPr>
          </a:lstStyle>
          <a:p>
            <a:r>
              <a:rPr lang="de-DE"/>
              <a:t>10. November 2023</a:t>
            </a:r>
            <a:endParaRPr lang="de-DE" dirty="0"/>
          </a:p>
        </p:txBody>
      </p:sp>
      <p:sp>
        <p:nvSpPr>
          <p:cNvPr id="9" name="Textplatzhalter 8">
            <a:extLst>
              <a:ext uri="{FF2B5EF4-FFF2-40B4-BE49-F238E27FC236}">
                <a16:creationId xmlns:a16="http://schemas.microsoft.com/office/drawing/2014/main" id="{23B92C5C-CBF0-4159-9D58-74DBE0EA8EB8}"/>
              </a:ext>
            </a:extLst>
          </p:cNvPr>
          <p:cNvSpPr>
            <a:spLocks noGrp="1"/>
          </p:cNvSpPr>
          <p:nvPr>
            <p:ph type="body" sz="quarter" idx="14" hasCustomPrompt="1"/>
          </p:nvPr>
        </p:nvSpPr>
        <p:spPr>
          <a:xfrm>
            <a:off x="551384" y="5373248"/>
            <a:ext cx="2735262" cy="288000"/>
          </a:xfrm>
        </p:spPr>
        <p:txBody>
          <a:bodyPr lIns="0" tIns="36000" rIns="0" bIns="36000"/>
          <a:lstStyle>
            <a:lvl1pPr marL="0" indent="0">
              <a:lnSpc>
                <a:spcPct val="100000"/>
              </a:lnSpc>
              <a:buFont typeface="Arial" panose="020B0604020202020204" pitchFamily="34" charset="0"/>
              <a:buNone/>
              <a:defRPr sz="1400" b="0">
                <a:solidFill>
                  <a:schemeClr val="bg1"/>
                </a:solidFill>
              </a:defRPr>
            </a:lvl1pPr>
            <a:lvl2pPr marL="0" indent="0">
              <a:lnSpc>
                <a:spcPct val="100000"/>
              </a:lnSpc>
              <a:buFont typeface="Arial" panose="020B0604020202020204" pitchFamily="34" charset="0"/>
              <a:buNone/>
              <a:defRPr sz="1400" b="0">
                <a:solidFill>
                  <a:schemeClr val="bg1"/>
                </a:solidFill>
              </a:defRPr>
            </a:lvl2pPr>
            <a:lvl3pPr marL="0" indent="0">
              <a:lnSpc>
                <a:spcPct val="100000"/>
              </a:lnSpc>
              <a:buFont typeface="Arial" panose="020B0604020202020204" pitchFamily="34" charset="0"/>
              <a:buNone/>
              <a:defRPr sz="1400" b="0">
                <a:solidFill>
                  <a:schemeClr val="bg1"/>
                </a:solidFill>
              </a:defRPr>
            </a:lvl3pPr>
            <a:lvl4pPr marL="0" indent="0">
              <a:lnSpc>
                <a:spcPct val="100000"/>
              </a:lnSpc>
              <a:buFont typeface="Arial" panose="020B0604020202020204" pitchFamily="34" charset="0"/>
              <a:buNone/>
              <a:defRPr sz="1400" b="0">
                <a:solidFill>
                  <a:schemeClr val="bg1"/>
                </a:solidFill>
              </a:defRPr>
            </a:lvl4pPr>
            <a:lvl5pPr marL="0" indent="0">
              <a:lnSpc>
                <a:spcPct val="100000"/>
              </a:lnSpc>
              <a:buFont typeface="Arial" panose="020B0604020202020204" pitchFamily="34" charset="0"/>
              <a:buNone/>
              <a:defRPr sz="1400" b="0">
                <a:solidFill>
                  <a:schemeClr val="bg1"/>
                </a:solidFill>
              </a:defRPr>
            </a:lvl5pPr>
            <a:lvl6pPr marL="0" indent="0">
              <a:lnSpc>
                <a:spcPct val="100000"/>
              </a:lnSpc>
              <a:buFont typeface="Arial" panose="020B0604020202020204" pitchFamily="34" charset="0"/>
              <a:buNone/>
              <a:defRPr sz="1400" b="0">
                <a:solidFill>
                  <a:schemeClr val="bg1"/>
                </a:solidFill>
              </a:defRPr>
            </a:lvl6pPr>
            <a:lvl7pPr marL="0" indent="0">
              <a:lnSpc>
                <a:spcPct val="100000"/>
              </a:lnSpc>
              <a:buFont typeface="Arial" panose="020B0604020202020204" pitchFamily="34" charset="0"/>
              <a:buNone/>
              <a:defRPr sz="1400" b="0">
                <a:solidFill>
                  <a:schemeClr val="bg1"/>
                </a:solidFill>
              </a:defRPr>
            </a:lvl7pPr>
            <a:lvl8pPr marL="0" indent="0">
              <a:lnSpc>
                <a:spcPct val="100000"/>
              </a:lnSpc>
              <a:buFont typeface="Arial" panose="020B0604020202020204" pitchFamily="34" charset="0"/>
              <a:buNone/>
              <a:defRPr sz="1400" b="0">
                <a:solidFill>
                  <a:schemeClr val="bg1"/>
                </a:solidFill>
              </a:defRPr>
            </a:lvl8pPr>
            <a:lvl9pPr marL="0" indent="0">
              <a:lnSpc>
                <a:spcPct val="100000"/>
              </a:lnSpc>
              <a:buFont typeface="Arial" panose="020B0604020202020204" pitchFamily="34" charset="0"/>
              <a:buNone/>
              <a:defRPr sz="1400" b="0">
                <a:solidFill>
                  <a:schemeClr val="bg1"/>
                </a:solidFill>
              </a:defRPr>
            </a:lvl9pPr>
          </a:lstStyle>
          <a:p>
            <a:pPr lvl="0"/>
            <a:r>
              <a:rPr lang="de-DE" dirty="0" err="1"/>
              <a:t>Mastertexformat</a:t>
            </a:r>
            <a:r>
              <a:rPr lang="de-DE" dirty="0"/>
              <a:t> bearbeiten</a:t>
            </a:r>
          </a:p>
        </p:txBody>
      </p:sp>
      <p:sp>
        <p:nvSpPr>
          <p:cNvPr id="13" name="Textfeld 12">
            <a:extLst>
              <a:ext uri="{FF2B5EF4-FFF2-40B4-BE49-F238E27FC236}">
                <a16:creationId xmlns:a16="http://schemas.microsoft.com/office/drawing/2014/main" id="{6867C71A-52EF-4930-886F-FF78AB0A4D61}"/>
              </a:ext>
            </a:extLst>
          </p:cNvPr>
          <p:cNvSpPr txBox="1"/>
          <p:nvPr userDrawn="1"/>
        </p:nvSpPr>
        <p:spPr>
          <a:xfrm>
            <a:off x="8904528" y="6093328"/>
            <a:ext cx="2808096" cy="288000"/>
          </a:xfrm>
          <a:prstGeom prst="rect">
            <a:avLst/>
          </a:prstGeom>
          <a:noFill/>
        </p:spPr>
        <p:txBody>
          <a:bodyPr wrap="square" lIns="0" tIns="7200" rIns="54000" bIns="0" rtlCol="0">
            <a:spAutoFit/>
          </a:bodyPr>
          <a:lstStyle/>
          <a:p>
            <a:pPr algn="r"/>
            <a:r>
              <a:rPr lang="de-DE" sz="1800" b="1" dirty="0">
                <a:solidFill>
                  <a:schemeClr val="tx1"/>
                </a:solidFill>
              </a:rPr>
              <a:t>www.uni-siegen.de</a:t>
            </a:r>
          </a:p>
        </p:txBody>
      </p:sp>
      <p:pic>
        <p:nvPicPr>
          <p:cNvPr id="15" name="Grafik 14">
            <a:extLst>
              <a:ext uri="{FF2B5EF4-FFF2-40B4-BE49-F238E27FC236}">
                <a16:creationId xmlns:a16="http://schemas.microsoft.com/office/drawing/2014/main" id="{81BC8DFC-328E-4592-A493-9FE55FA829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7368" y="490972"/>
            <a:ext cx="2070000" cy="666265"/>
          </a:xfrm>
          <a:prstGeom prst="rect">
            <a:avLst/>
          </a:prstGeom>
        </p:spPr>
      </p:pic>
      <p:sp>
        <p:nvSpPr>
          <p:cNvPr id="20" name="Bildplatzhalter 5">
            <a:extLst>
              <a:ext uri="{FF2B5EF4-FFF2-40B4-BE49-F238E27FC236}">
                <a16:creationId xmlns:a16="http://schemas.microsoft.com/office/drawing/2014/main" id="{F9BD75A0-50EF-4746-9BE8-67AB32E9E13E}"/>
              </a:ext>
            </a:extLst>
          </p:cNvPr>
          <p:cNvSpPr>
            <a:spLocks noGrp="1"/>
          </p:cNvSpPr>
          <p:nvPr>
            <p:ph type="pic" sz="quarter" idx="13"/>
          </p:nvPr>
        </p:nvSpPr>
        <p:spPr>
          <a:xfrm>
            <a:off x="4440810" y="-1"/>
            <a:ext cx="7751190" cy="6858000"/>
          </a:xfrm>
          <a:custGeom>
            <a:avLst/>
            <a:gdLst>
              <a:gd name="connsiteX0" fmla="*/ 0 w 10000"/>
              <a:gd name="connsiteY0" fmla="*/ 2000 h 10000"/>
              <a:gd name="connsiteX1" fmla="*/ 2000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2000 h 10000"/>
              <a:gd name="connsiteX1" fmla="*/ 3499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9991 h 10000"/>
              <a:gd name="connsiteX1" fmla="*/ 3499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9991 h 10000"/>
              <a:gd name="connsiteX0" fmla="*/ 0 w 10000"/>
              <a:gd name="connsiteY0" fmla="*/ 9991 h 10000"/>
              <a:gd name="connsiteX1" fmla="*/ 3481 w 10000"/>
              <a:gd name="connsiteY1" fmla="*/ 19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9991 h 10000"/>
              <a:gd name="connsiteX0" fmla="*/ 0 w 10000"/>
              <a:gd name="connsiteY0" fmla="*/ 9997 h 10006"/>
              <a:gd name="connsiteX1" fmla="*/ 2388 w 10000"/>
              <a:gd name="connsiteY1" fmla="*/ 0 h 10006"/>
              <a:gd name="connsiteX2" fmla="*/ 10000 w 10000"/>
              <a:gd name="connsiteY2" fmla="*/ 6 h 10006"/>
              <a:gd name="connsiteX3" fmla="*/ 10000 w 10000"/>
              <a:gd name="connsiteY3" fmla="*/ 10006 h 10006"/>
              <a:gd name="connsiteX4" fmla="*/ 0 w 10000"/>
              <a:gd name="connsiteY4" fmla="*/ 10006 h 10006"/>
              <a:gd name="connsiteX5" fmla="*/ 0 w 10000"/>
              <a:gd name="connsiteY5" fmla="*/ 9997 h 10006"/>
              <a:gd name="connsiteX0" fmla="*/ 0 w 10000"/>
              <a:gd name="connsiteY0" fmla="*/ 9997 h 10006"/>
              <a:gd name="connsiteX1" fmla="*/ 3222 w 10000"/>
              <a:gd name="connsiteY1" fmla="*/ 0 h 10006"/>
              <a:gd name="connsiteX2" fmla="*/ 10000 w 10000"/>
              <a:gd name="connsiteY2" fmla="*/ 6 h 10006"/>
              <a:gd name="connsiteX3" fmla="*/ 10000 w 10000"/>
              <a:gd name="connsiteY3" fmla="*/ 10006 h 10006"/>
              <a:gd name="connsiteX4" fmla="*/ 0 w 10000"/>
              <a:gd name="connsiteY4" fmla="*/ 10006 h 10006"/>
              <a:gd name="connsiteX5" fmla="*/ 0 w 10000"/>
              <a:gd name="connsiteY5" fmla="*/ 9997 h 1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6">
                <a:moveTo>
                  <a:pt x="0" y="9997"/>
                </a:moveTo>
                <a:lnTo>
                  <a:pt x="3222" y="0"/>
                </a:lnTo>
                <a:lnTo>
                  <a:pt x="10000" y="6"/>
                </a:lnTo>
                <a:lnTo>
                  <a:pt x="10000" y="10006"/>
                </a:lnTo>
                <a:lnTo>
                  <a:pt x="0" y="10006"/>
                </a:lnTo>
                <a:lnTo>
                  <a:pt x="0" y="9997"/>
                </a:lnTo>
                <a:close/>
              </a:path>
            </a:pathLst>
          </a:custGeom>
        </p:spPr>
        <p:txBody>
          <a:bodyPr/>
          <a:lstStyle/>
          <a:p>
            <a:r>
              <a:rPr lang="de-DE"/>
              <a:t>Bild durch Klicken auf Symbol hinzufügen</a:t>
            </a:r>
            <a:endParaRPr lang="de-DE" dirty="0"/>
          </a:p>
        </p:txBody>
      </p:sp>
      <p:sp>
        <p:nvSpPr>
          <p:cNvPr id="5" name="Parallelogramm 4">
            <a:extLst>
              <a:ext uri="{FF2B5EF4-FFF2-40B4-BE49-F238E27FC236}">
                <a16:creationId xmlns:a16="http://schemas.microsoft.com/office/drawing/2014/main" id="{47FD8D4E-1D46-4AE8-8F06-1952DCE10AFE}"/>
              </a:ext>
            </a:extLst>
          </p:cNvPr>
          <p:cNvSpPr/>
          <p:nvPr userDrawn="1"/>
        </p:nvSpPr>
        <p:spPr>
          <a:xfrm>
            <a:off x="2545556" y="410982"/>
            <a:ext cx="339180" cy="826248"/>
          </a:xfrm>
          <a:prstGeom prst="parallelogram">
            <a:avLst>
              <a:gd name="adj" fmla="val 88798"/>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55B54958-E09F-6EAE-729C-42F9DF5578B9}"/>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09754" y="425947"/>
            <a:ext cx="2070000" cy="826248"/>
          </a:xfrm>
          <a:prstGeom prst="rect">
            <a:avLst/>
          </a:prstGeom>
        </p:spPr>
      </p:pic>
    </p:spTree>
    <p:extLst>
      <p:ext uri="{BB962C8B-B14F-4D97-AF65-F5344CB8AC3E}">
        <p14:creationId xmlns:p14="http://schemas.microsoft.com/office/powerpoint/2010/main" val="6371555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Abschluss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480FFC-C54D-442F-AB61-6887B4C7B001}"/>
              </a:ext>
            </a:extLst>
          </p:cNvPr>
          <p:cNvSpPr>
            <a:spLocks noGrp="1"/>
          </p:cNvSpPr>
          <p:nvPr>
            <p:ph type="title"/>
          </p:nvPr>
        </p:nvSpPr>
        <p:spPr>
          <a:xfrm>
            <a:off x="551384" y="620792"/>
            <a:ext cx="9433048" cy="864000"/>
          </a:xfrm>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60D05920-C6D7-4D61-AB99-D69AA5A41BE1}"/>
              </a:ext>
            </a:extLst>
          </p:cNvPr>
          <p:cNvSpPr>
            <a:spLocks noGrp="1"/>
          </p:cNvSpPr>
          <p:nvPr>
            <p:ph idx="1"/>
          </p:nvPr>
        </p:nvSpPr>
        <p:spPr>
          <a:xfrm>
            <a:off x="551384" y="2853352"/>
            <a:ext cx="3744416" cy="3023920"/>
          </a:xfrm>
        </p:spPr>
        <p:txBody>
          <a:bodyPr tIns="7200"/>
          <a:lstStyle>
            <a:lvl1pPr marL="0" indent="0">
              <a:spcBef>
                <a:spcPts val="1200"/>
              </a:spcBef>
              <a:spcAft>
                <a:spcPts val="0"/>
              </a:spcAft>
              <a:buFont typeface="+mj-lt"/>
              <a:buNone/>
              <a:defRPr b="1">
                <a:solidFill>
                  <a:schemeClr val="bg1"/>
                </a:solidFill>
              </a:defRPr>
            </a:lvl1pPr>
            <a:lvl2pPr marL="0" indent="0">
              <a:spcBef>
                <a:spcPts val="0"/>
              </a:spcBef>
              <a:spcAft>
                <a:spcPts val="1200"/>
              </a:spcAft>
              <a:buFont typeface="+mj-lt"/>
              <a:buNone/>
              <a:defRPr b="0">
                <a:solidFill>
                  <a:schemeClr val="bg1"/>
                </a:solidFill>
              </a:defRPr>
            </a:lvl2pPr>
            <a:lvl3pPr marL="0" indent="0">
              <a:spcBef>
                <a:spcPts val="0"/>
              </a:spcBef>
              <a:spcAft>
                <a:spcPts val="0"/>
              </a:spcAft>
              <a:buFont typeface="+mj-lt"/>
              <a:buNone/>
              <a:defRPr b="0">
                <a:solidFill>
                  <a:schemeClr val="bg1"/>
                </a:solidFill>
              </a:defRPr>
            </a:lvl3pPr>
            <a:lvl4pPr marL="0" indent="0">
              <a:spcBef>
                <a:spcPts val="0"/>
              </a:spcBef>
              <a:spcAft>
                <a:spcPts val="0"/>
              </a:spcAft>
              <a:buFont typeface="+mj-lt"/>
              <a:buNone/>
              <a:defRPr b="0">
                <a:solidFill>
                  <a:schemeClr val="bg1"/>
                </a:solidFill>
              </a:defRPr>
            </a:lvl4pPr>
            <a:lvl5pPr marL="0" indent="0">
              <a:spcBef>
                <a:spcPts val="0"/>
              </a:spcBef>
              <a:spcAft>
                <a:spcPts val="0"/>
              </a:spcAft>
              <a:buFont typeface="+mj-lt"/>
              <a:buNone/>
              <a:defRPr b="0">
                <a:solidFill>
                  <a:schemeClr val="bg1"/>
                </a:solidFill>
              </a:defRPr>
            </a:lvl5pPr>
            <a:lvl6pPr marL="0" indent="0">
              <a:spcBef>
                <a:spcPts val="0"/>
              </a:spcBef>
              <a:spcAft>
                <a:spcPts val="0"/>
              </a:spcAft>
              <a:buFont typeface="+mj-lt"/>
              <a:buNone/>
              <a:defRPr b="0">
                <a:solidFill>
                  <a:schemeClr val="bg1"/>
                </a:solidFill>
              </a:defRPr>
            </a:lvl6pPr>
            <a:lvl7pPr marL="0" indent="0">
              <a:spcBef>
                <a:spcPts val="0"/>
              </a:spcBef>
              <a:spcAft>
                <a:spcPts val="0"/>
              </a:spcAft>
              <a:buFont typeface="+mj-lt"/>
              <a:buNone/>
              <a:defRPr b="0">
                <a:solidFill>
                  <a:schemeClr val="bg1"/>
                </a:solidFill>
              </a:defRPr>
            </a:lvl7pPr>
            <a:lvl8pPr marL="0" indent="0">
              <a:spcBef>
                <a:spcPts val="0"/>
              </a:spcBef>
              <a:spcAft>
                <a:spcPts val="0"/>
              </a:spcAft>
              <a:buFont typeface="+mj-lt"/>
              <a:buNone/>
              <a:defRPr b="0">
                <a:solidFill>
                  <a:schemeClr val="bg1"/>
                </a:solidFill>
              </a:defRPr>
            </a:lvl8pPr>
            <a:lvl9pPr marL="0" indent="0">
              <a:spcBef>
                <a:spcPts val="0"/>
              </a:spcBef>
              <a:spcAft>
                <a:spcPts val="0"/>
              </a:spcAft>
              <a:buFont typeface="+mj-lt"/>
              <a:buNone/>
              <a:defRPr b="0">
                <a:solidFill>
                  <a:schemeClr val="bg1"/>
                </a:solidFill>
              </a:defRPr>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E9413C9-41C0-4118-88C9-422A5DE23C54}"/>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5" name="Fußzeilenplatzhalter 4">
            <a:extLst>
              <a:ext uri="{FF2B5EF4-FFF2-40B4-BE49-F238E27FC236}">
                <a16:creationId xmlns:a16="http://schemas.microsoft.com/office/drawing/2014/main" id="{889B284C-D04C-476B-8F04-2A7AF1C95FB0}"/>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6" name="Foliennummernplatzhalter 5">
            <a:extLst>
              <a:ext uri="{FF2B5EF4-FFF2-40B4-BE49-F238E27FC236}">
                <a16:creationId xmlns:a16="http://schemas.microsoft.com/office/drawing/2014/main" id="{C0CF60C3-89CB-46E0-AF81-A3E502C60B4F}"/>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10" name="Bildplatzhalter 5">
            <a:extLst>
              <a:ext uri="{FF2B5EF4-FFF2-40B4-BE49-F238E27FC236}">
                <a16:creationId xmlns:a16="http://schemas.microsoft.com/office/drawing/2014/main" id="{8FE7F748-7950-4987-9EF6-727D3F7657D9}"/>
              </a:ext>
            </a:extLst>
          </p:cNvPr>
          <p:cNvSpPr>
            <a:spLocks noGrp="1"/>
          </p:cNvSpPr>
          <p:nvPr>
            <p:ph type="pic" sz="quarter" idx="13"/>
          </p:nvPr>
        </p:nvSpPr>
        <p:spPr>
          <a:xfrm>
            <a:off x="4583832" y="0"/>
            <a:ext cx="7608168" cy="5651821"/>
          </a:xfrm>
          <a:custGeom>
            <a:avLst/>
            <a:gdLst>
              <a:gd name="connsiteX0" fmla="*/ 0 w 10000"/>
              <a:gd name="connsiteY0" fmla="*/ 2000 h 10000"/>
              <a:gd name="connsiteX1" fmla="*/ 2000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2000 h 10000"/>
              <a:gd name="connsiteX1" fmla="*/ 3499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9991 h 10000"/>
              <a:gd name="connsiteX1" fmla="*/ 3499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9991 h 10000"/>
              <a:gd name="connsiteX0" fmla="*/ 0 w 10000"/>
              <a:gd name="connsiteY0" fmla="*/ 9991 h 10000"/>
              <a:gd name="connsiteX1" fmla="*/ 3481 w 10000"/>
              <a:gd name="connsiteY1" fmla="*/ 19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9991 h 10000"/>
              <a:gd name="connsiteX0" fmla="*/ 0 w 10000"/>
              <a:gd name="connsiteY0" fmla="*/ 9997 h 10006"/>
              <a:gd name="connsiteX1" fmla="*/ 2388 w 10000"/>
              <a:gd name="connsiteY1" fmla="*/ 0 h 10006"/>
              <a:gd name="connsiteX2" fmla="*/ 10000 w 10000"/>
              <a:gd name="connsiteY2" fmla="*/ 6 h 10006"/>
              <a:gd name="connsiteX3" fmla="*/ 10000 w 10000"/>
              <a:gd name="connsiteY3" fmla="*/ 10006 h 10006"/>
              <a:gd name="connsiteX4" fmla="*/ 0 w 10000"/>
              <a:gd name="connsiteY4" fmla="*/ 10006 h 10006"/>
              <a:gd name="connsiteX5" fmla="*/ 0 w 10000"/>
              <a:gd name="connsiteY5" fmla="*/ 9997 h 10006"/>
              <a:gd name="connsiteX0" fmla="*/ 0 w 10000"/>
              <a:gd name="connsiteY0" fmla="*/ 9997 h 10006"/>
              <a:gd name="connsiteX1" fmla="*/ 3222 w 10000"/>
              <a:gd name="connsiteY1" fmla="*/ 0 h 10006"/>
              <a:gd name="connsiteX2" fmla="*/ 10000 w 10000"/>
              <a:gd name="connsiteY2" fmla="*/ 6 h 10006"/>
              <a:gd name="connsiteX3" fmla="*/ 10000 w 10000"/>
              <a:gd name="connsiteY3" fmla="*/ 10006 h 10006"/>
              <a:gd name="connsiteX4" fmla="*/ 0 w 10000"/>
              <a:gd name="connsiteY4" fmla="*/ 10006 h 10006"/>
              <a:gd name="connsiteX5" fmla="*/ 0 w 10000"/>
              <a:gd name="connsiteY5" fmla="*/ 9997 h 10006"/>
              <a:gd name="connsiteX0" fmla="*/ 0 w 10000"/>
              <a:gd name="connsiteY0" fmla="*/ 9997 h 10006"/>
              <a:gd name="connsiteX1" fmla="*/ 2812 w 10000"/>
              <a:gd name="connsiteY1" fmla="*/ 0 h 10006"/>
              <a:gd name="connsiteX2" fmla="*/ 10000 w 10000"/>
              <a:gd name="connsiteY2" fmla="*/ 6 h 10006"/>
              <a:gd name="connsiteX3" fmla="*/ 10000 w 10000"/>
              <a:gd name="connsiteY3" fmla="*/ 10006 h 10006"/>
              <a:gd name="connsiteX4" fmla="*/ 0 w 10000"/>
              <a:gd name="connsiteY4" fmla="*/ 10006 h 10006"/>
              <a:gd name="connsiteX5" fmla="*/ 0 w 10000"/>
              <a:gd name="connsiteY5" fmla="*/ 9997 h 10006"/>
              <a:gd name="connsiteX0" fmla="*/ 0 w 10000"/>
              <a:gd name="connsiteY0" fmla="*/ 9984 h 10006"/>
              <a:gd name="connsiteX1" fmla="*/ 2812 w 10000"/>
              <a:gd name="connsiteY1" fmla="*/ 0 h 10006"/>
              <a:gd name="connsiteX2" fmla="*/ 10000 w 10000"/>
              <a:gd name="connsiteY2" fmla="*/ 6 h 10006"/>
              <a:gd name="connsiteX3" fmla="*/ 10000 w 10000"/>
              <a:gd name="connsiteY3" fmla="*/ 10006 h 10006"/>
              <a:gd name="connsiteX4" fmla="*/ 0 w 10000"/>
              <a:gd name="connsiteY4" fmla="*/ 10006 h 10006"/>
              <a:gd name="connsiteX5" fmla="*/ 0 w 10000"/>
              <a:gd name="connsiteY5" fmla="*/ 9984 h 10006"/>
              <a:gd name="connsiteX0" fmla="*/ 0 w 10000"/>
              <a:gd name="connsiteY0" fmla="*/ 9984 h 10006"/>
              <a:gd name="connsiteX1" fmla="*/ 2690 w 10000"/>
              <a:gd name="connsiteY1" fmla="*/ 0 h 10006"/>
              <a:gd name="connsiteX2" fmla="*/ 10000 w 10000"/>
              <a:gd name="connsiteY2" fmla="*/ 6 h 10006"/>
              <a:gd name="connsiteX3" fmla="*/ 10000 w 10000"/>
              <a:gd name="connsiteY3" fmla="*/ 10006 h 10006"/>
              <a:gd name="connsiteX4" fmla="*/ 0 w 10000"/>
              <a:gd name="connsiteY4" fmla="*/ 10006 h 10006"/>
              <a:gd name="connsiteX5" fmla="*/ 0 w 10000"/>
              <a:gd name="connsiteY5" fmla="*/ 9984 h 1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6">
                <a:moveTo>
                  <a:pt x="0" y="9984"/>
                </a:moveTo>
                <a:lnTo>
                  <a:pt x="2690" y="0"/>
                </a:lnTo>
                <a:lnTo>
                  <a:pt x="10000" y="6"/>
                </a:lnTo>
                <a:lnTo>
                  <a:pt x="10000" y="10006"/>
                </a:lnTo>
                <a:lnTo>
                  <a:pt x="0" y="10006"/>
                </a:lnTo>
                <a:lnTo>
                  <a:pt x="0" y="9984"/>
                </a:lnTo>
                <a:close/>
              </a:path>
            </a:pathLst>
          </a:custGeom>
        </p:spPr>
        <p:txBody>
          <a:bodyPr/>
          <a:lstStyle/>
          <a:p>
            <a:r>
              <a:rPr lang="de-DE"/>
              <a:t>Bild durch Klicken auf Symbol hinzufügen</a:t>
            </a:r>
            <a:endParaRPr lang="de-DE" dirty="0"/>
          </a:p>
        </p:txBody>
      </p:sp>
      <p:sp>
        <p:nvSpPr>
          <p:cNvPr id="14" name="Freihandform: Form 13">
            <a:extLst>
              <a:ext uri="{FF2B5EF4-FFF2-40B4-BE49-F238E27FC236}">
                <a16:creationId xmlns:a16="http://schemas.microsoft.com/office/drawing/2014/main" id="{329726A9-AE85-476A-AB5A-77255B9A733A}"/>
              </a:ext>
            </a:extLst>
          </p:cNvPr>
          <p:cNvSpPr/>
          <p:nvPr/>
        </p:nvSpPr>
        <p:spPr>
          <a:xfrm>
            <a:off x="1143" y="2528951"/>
            <a:ext cx="5632196" cy="3645027"/>
          </a:xfrm>
          <a:custGeom>
            <a:avLst/>
            <a:gdLst>
              <a:gd name="connsiteX0" fmla="*/ 0 w 5632196"/>
              <a:gd name="connsiteY0" fmla="*/ 0 h 3645027"/>
              <a:gd name="connsiteX1" fmla="*/ 0 w 5632196"/>
              <a:gd name="connsiteY1" fmla="*/ 3645027 h 3645027"/>
              <a:gd name="connsiteX2" fmla="*/ 4305554 w 5632196"/>
              <a:gd name="connsiteY2" fmla="*/ 3645027 h 3645027"/>
              <a:gd name="connsiteX3" fmla="*/ 5632196 w 5632196"/>
              <a:gd name="connsiteY3" fmla="*/ 0 h 3645027"/>
              <a:gd name="connsiteX4" fmla="*/ 0 w 5632196"/>
              <a:gd name="connsiteY4" fmla="*/ 0 h 364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32196" h="3645027">
                <a:moveTo>
                  <a:pt x="0" y="0"/>
                </a:moveTo>
                <a:lnTo>
                  <a:pt x="0" y="3645027"/>
                </a:lnTo>
                <a:lnTo>
                  <a:pt x="4305554" y="3645027"/>
                </a:lnTo>
                <a:lnTo>
                  <a:pt x="5632196" y="0"/>
                </a:lnTo>
                <a:lnTo>
                  <a:pt x="0" y="0"/>
                </a:lnTo>
                <a:close/>
              </a:path>
            </a:pathLst>
          </a:custGeom>
          <a:solidFill>
            <a:schemeClr val="accent2"/>
          </a:solidFill>
          <a:ln w="12700" cap="flat">
            <a:noFill/>
            <a:prstDash val="solid"/>
            <a:miter/>
          </a:ln>
        </p:spPr>
        <p:txBody>
          <a:bodyPr rtlCol="0" anchor="ctr"/>
          <a:lstStyle/>
          <a:p>
            <a:endParaRPr lang="de-DE"/>
          </a:p>
        </p:txBody>
      </p:sp>
    </p:spTree>
    <p:extLst>
      <p:ext uri="{BB962C8B-B14F-4D97-AF65-F5344CB8AC3E}">
        <p14:creationId xmlns:p14="http://schemas.microsoft.com/office/powerpoint/2010/main" val="29957438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0C7EA7-5CC8-4E10-B557-D6243924E13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B015681-8B15-444E-8FBD-5D48B1444C75}"/>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4" name="Fußzeilenplatzhalter 3">
            <a:extLst>
              <a:ext uri="{FF2B5EF4-FFF2-40B4-BE49-F238E27FC236}">
                <a16:creationId xmlns:a16="http://schemas.microsoft.com/office/drawing/2014/main" id="{4574EA10-3C2E-45A0-9051-AEEA7F65E10B}"/>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5" name="Foliennummernplatzhalter 4">
            <a:extLst>
              <a:ext uri="{FF2B5EF4-FFF2-40B4-BE49-F238E27FC236}">
                <a16:creationId xmlns:a16="http://schemas.microsoft.com/office/drawing/2014/main" id="{080D9340-224D-48C1-91F4-2FAD2D100C14}"/>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8" name="Textplatzhalter 8">
            <a:extLst>
              <a:ext uri="{FF2B5EF4-FFF2-40B4-BE49-F238E27FC236}">
                <a16:creationId xmlns:a16="http://schemas.microsoft.com/office/drawing/2014/main" id="{2F169917-966A-40BB-8B02-BEC2BE20AB98}"/>
              </a:ext>
            </a:extLst>
          </p:cNvPr>
          <p:cNvSpPr>
            <a:spLocks noGrp="1"/>
          </p:cNvSpPr>
          <p:nvPr>
            <p:ph type="body" sz="quarter" idx="14"/>
          </p:nvPr>
        </p:nvSpPr>
        <p:spPr>
          <a:xfrm>
            <a:off x="552616" y="260648"/>
            <a:ext cx="11088000" cy="288000"/>
          </a:xfrm>
        </p:spPr>
        <p:txBody>
          <a:bodyPr tIns="0" bIns="7200" anchor="b" anchorCtr="0"/>
          <a:lstStyle>
            <a:lvl1pPr marL="0" indent="0">
              <a:spcBef>
                <a:spcPts val="0"/>
              </a:spcBef>
              <a:spcAft>
                <a:spcPts val="0"/>
              </a:spcAft>
              <a:buFont typeface="+mj-lt"/>
              <a:buNone/>
              <a:defRPr sz="1400" b="0" u="sng">
                <a:solidFill>
                  <a:schemeClr val="tx1"/>
                </a:solidFill>
              </a:defRPr>
            </a:lvl1pPr>
            <a:lvl2pPr marL="0" indent="0">
              <a:spcBef>
                <a:spcPts val="0"/>
              </a:spcBef>
              <a:spcAft>
                <a:spcPts val="0"/>
              </a:spcAft>
              <a:buFont typeface="+mj-lt"/>
              <a:buNone/>
              <a:defRPr sz="1400" b="0" u="none">
                <a:solidFill>
                  <a:schemeClr val="tx1"/>
                </a:solidFill>
              </a:defRPr>
            </a:lvl2pPr>
            <a:lvl3pPr marL="0" indent="0">
              <a:spcBef>
                <a:spcPts val="0"/>
              </a:spcBef>
              <a:spcAft>
                <a:spcPts val="0"/>
              </a:spcAft>
              <a:buFont typeface="+mj-lt"/>
              <a:buNone/>
              <a:defRPr sz="1400" b="0" u="none">
                <a:solidFill>
                  <a:schemeClr val="tx1"/>
                </a:solidFill>
              </a:defRPr>
            </a:lvl3pPr>
            <a:lvl4pPr marL="0" indent="0">
              <a:spcBef>
                <a:spcPts val="0"/>
              </a:spcBef>
              <a:spcAft>
                <a:spcPts val="0"/>
              </a:spcAft>
              <a:buFont typeface="+mj-lt"/>
              <a:buNone/>
              <a:defRPr sz="1400" b="0" u="none">
                <a:solidFill>
                  <a:schemeClr val="tx1"/>
                </a:solidFill>
              </a:defRPr>
            </a:lvl4pPr>
            <a:lvl5pPr marL="0" indent="0">
              <a:spcBef>
                <a:spcPts val="0"/>
              </a:spcBef>
              <a:spcAft>
                <a:spcPts val="0"/>
              </a:spcAft>
              <a:buFont typeface="+mj-lt"/>
              <a:buNone/>
              <a:defRPr sz="1400" b="0" u="none">
                <a:solidFill>
                  <a:schemeClr val="tx1"/>
                </a:solidFill>
              </a:defRPr>
            </a:lvl5pPr>
            <a:lvl6pPr marL="0" indent="0">
              <a:spcBef>
                <a:spcPts val="0"/>
              </a:spcBef>
              <a:spcAft>
                <a:spcPts val="0"/>
              </a:spcAft>
              <a:buFont typeface="+mj-lt"/>
              <a:buNone/>
              <a:defRPr sz="1400" b="0" u="none">
                <a:solidFill>
                  <a:schemeClr val="tx1"/>
                </a:solidFill>
              </a:defRPr>
            </a:lvl6pPr>
            <a:lvl7pPr marL="0" indent="0">
              <a:spcBef>
                <a:spcPts val="0"/>
              </a:spcBef>
              <a:spcAft>
                <a:spcPts val="0"/>
              </a:spcAft>
              <a:buFont typeface="+mj-lt"/>
              <a:buNone/>
              <a:defRPr sz="1400" b="0" u="none">
                <a:solidFill>
                  <a:schemeClr val="tx1"/>
                </a:solidFill>
              </a:defRPr>
            </a:lvl7pPr>
            <a:lvl8pPr marL="0" indent="0">
              <a:spcBef>
                <a:spcPts val="0"/>
              </a:spcBef>
              <a:spcAft>
                <a:spcPts val="0"/>
              </a:spcAft>
              <a:buFont typeface="+mj-lt"/>
              <a:buNone/>
              <a:defRPr sz="1400" b="0" u="none">
                <a:solidFill>
                  <a:schemeClr val="tx1"/>
                </a:solidFill>
              </a:defRPr>
            </a:lvl8pPr>
            <a:lvl9pPr marL="0" indent="0">
              <a:spcBef>
                <a:spcPts val="0"/>
              </a:spcBef>
              <a:spcAft>
                <a:spcPts val="0"/>
              </a:spcAft>
              <a:buFont typeface="+mj-lt"/>
              <a:buNone/>
              <a:defRPr sz="1400" b="0" u="none">
                <a:solidFill>
                  <a:schemeClr val="tx1"/>
                </a:solidFill>
              </a:defRPr>
            </a:lvl9pPr>
          </a:lstStyle>
          <a:p>
            <a:pPr lvl="0"/>
            <a:r>
              <a:rPr lang="de-DE"/>
              <a:t>Mastertextformat bearbeiten</a:t>
            </a:r>
          </a:p>
        </p:txBody>
      </p:sp>
    </p:spTree>
    <p:extLst>
      <p:ext uri="{BB962C8B-B14F-4D97-AF65-F5344CB8AC3E}">
        <p14:creationId xmlns:p14="http://schemas.microsoft.com/office/powerpoint/2010/main" val="76934821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3A63FC-01BB-44FF-81CB-C1C6E59D9984}"/>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3" name="Fußzeilenplatzhalter 2">
            <a:extLst>
              <a:ext uri="{FF2B5EF4-FFF2-40B4-BE49-F238E27FC236}">
                <a16:creationId xmlns:a16="http://schemas.microsoft.com/office/drawing/2014/main" id="{25A5442C-D8D3-4CE0-870C-23E76162781D}"/>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4" name="Foliennummernplatzhalter 3">
            <a:extLst>
              <a:ext uri="{FF2B5EF4-FFF2-40B4-BE49-F238E27FC236}">
                <a16:creationId xmlns:a16="http://schemas.microsoft.com/office/drawing/2014/main" id="{4D25AB6A-169A-480A-BA25-ADA2A812AE22}"/>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Tree>
    <p:extLst>
      <p:ext uri="{BB962C8B-B14F-4D97-AF65-F5344CB8AC3E}">
        <p14:creationId xmlns:p14="http://schemas.microsoft.com/office/powerpoint/2010/main" val="26857292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folie 3">
    <p:spTree>
      <p:nvGrpSpPr>
        <p:cNvPr id="1" name=""/>
        <p:cNvGrpSpPr/>
        <p:nvPr/>
      </p:nvGrpSpPr>
      <p:grpSpPr>
        <a:xfrm>
          <a:off x="0" y="0"/>
          <a:ext cx="0" cy="0"/>
          <a:chOff x="0" y="0"/>
          <a:chExt cx="0" cy="0"/>
        </a:xfrm>
      </p:grpSpPr>
      <p:sp>
        <p:nvSpPr>
          <p:cNvPr id="12" name="Freihandform: Form 11">
            <a:extLst>
              <a:ext uri="{FF2B5EF4-FFF2-40B4-BE49-F238E27FC236}">
                <a16:creationId xmlns:a16="http://schemas.microsoft.com/office/drawing/2014/main" id="{F3235FC4-042F-4F1E-9123-84F5CE3FD4D8}"/>
              </a:ext>
            </a:extLst>
          </p:cNvPr>
          <p:cNvSpPr/>
          <p:nvPr userDrawn="1"/>
        </p:nvSpPr>
        <p:spPr>
          <a:xfrm>
            <a:off x="1143" y="1799970"/>
            <a:ext cx="7772146" cy="5058029"/>
          </a:xfrm>
          <a:custGeom>
            <a:avLst/>
            <a:gdLst>
              <a:gd name="connsiteX0" fmla="*/ 0 w 7772146"/>
              <a:gd name="connsiteY0" fmla="*/ 0 h 5058029"/>
              <a:gd name="connsiteX1" fmla="*/ 0 w 7772146"/>
              <a:gd name="connsiteY1" fmla="*/ 5058029 h 5058029"/>
              <a:gd name="connsiteX2" fmla="*/ 5931281 w 7772146"/>
              <a:gd name="connsiteY2" fmla="*/ 5058029 h 5058029"/>
              <a:gd name="connsiteX3" fmla="*/ 7772146 w 7772146"/>
              <a:gd name="connsiteY3" fmla="*/ 0 h 5058029"/>
              <a:gd name="connsiteX4" fmla="*/ 0 w 7772146"/>
              <a:gd name="connsiteY4" fmla="*/ 0 h 50580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72146" h="5058029">
                <a:moveTo>
                  <a:pt x="0" y="0"/>
                </a:moveTo>
                <a:lnTo>
                  <a:pt x="0" y="5058029"/>
                </a:lnTo>
                <a:lnTo>
                  <a:pt x="5931281" y="5058029"/>
                </a:lnTo>
                <a:lnTo>
                  <a:pt x="7772146" y="0"/>
                </a:lnTo>
                <a:lnTo>
                  <a:pt x="0" y="0"/>
                </a:lnTo>
                <a:close/>
              </a:path>
            </a:pathLst>
          </a:custGeom>
          <a:solidFill>
            <a:schemeClr val="accent3"/>
          </a:solidFill>
          <a:ln w="12700" cap="flat">
            <a:noFill/>
            <a:prstDash val="solid"/>
            <a:miter/>
          </a:ln>
        </p:spPr>
        <p:txBody>
          <a:bodyPr rtlCol="0" anchor="ctr"/>
          <a:lstStyle/>
          <a:p>
            <a:endParaRPr lang="de-DE"/>
          </a:p>
        </p:txBody>
      </p:sp>
      <p:sp>
        <p:nvSpPr>
          <p:cNvPr id="2" name="Titel 1">
            <a:extLst>
              <a:ext uri="{FF2B5EF4-FFF2-40B4-BE49-F238E27FC236}">
                <a16:creationId xmlns:a16="http://schemas.microsoft.com/office/drawing/2014/main" id="{D7331B77-9E39-4467-A5A1-26D356813330}"/>
              </a:ext>
            </a:extLst>
          </p:cNvPr>
          <p:cNvSpPr>
            <a:spLocks noGrp="1"/>
          </p:cNvSpPr>
          <p:nvPr>
            <p:ph type="ctrTitle"/>
          </p:nvPr>
        </p:nvSpPr>
        <p:spPr>
          <a:xfrm>
            <a:off x="561872" y="1988840"/>
            <a:ext cx="5832000" cy="1368000"/>
          </a:xfrm>
        </p:spPr>
        <p:txBody>
          <a:bodyPr anchor="b">
            <a:normAutofit/>
          </a:bodyPr>
          <a:lstStyle>
            <a:lvl1pPr algn="l">
              <a:lnSpc>
                <a:spcPct val="100000"/>
              </a:lnSpc>
              <a:defRPr sz="4400">
                <a:solidFill>
                  <a:schemeClr val="bg1"/>
                </a:solidFill>
              </a:defRPr>
            </a:lvl1pPr>
          </a:lstStyle>
          <a:p>
            <a:r>
              <a:rPr lang="de-DE"/>
              <a:t>Mastertitelformat bearbeiten</a:t>
            </a:r>
            <a:endParaRPr lang="de-DE" dirty="0"/>
          </a:p>
        </p:txBody>
      </p:sp>
      <p:sp>
        <p:nvSpPr>
          <p:cNvPr id="3" name="Untertitel 2">
            <a:extLst>
              <a:ext uri="{FF2B5EF4-FFF2-40B4-BE49-F238E27FC236}">
                <a16:creationId xmlns:a16="http://schemas.microsoft.com/office/drawing/2014/main" id="{83AD5C95-7D4D-48AE-8043-4BB0A41A3DD4}"/>
              </a:ext>
            </a:extLst>
          </p:cNvPr>
          <p:cNvSpPr>
            <a:spLocks noGrp="1"/>
          </p:cNvSpPr>
          <p:nvPr>
            <p:ph type="subTitle" idx="1"/>
          </p:nvPr>
        </p:nvSpPr>
        <p:spPr>
          <a:xfrm>
            <a:off x="551384" y="3645024"/>
            <a:ext cx="5544000" cy="1655762"/>
          </a:xfrm>
        </p:spPr>
        <p:txBody>
          <a:bodyPr/>
          <a:lstStyle>
            <a:lvl1pPr marL="0" indent="0" algn="l">
              <a:buNone/>
              <a:defRPr sz="20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10" name="Bildplatzhalter 5">
            <a:extLst>
              <a:ext uri="{FF2B5EF4-FFF2-40B4-BE49-F238E27FC236}">
                <a16:creationId xmlns:a16="http://schemas.microsoft.com/office/drawing/2014/main" id="{9AEF6772-FBE0-43F3-83D5-B7854CAEF2C4}"/>
              </a:ext>
            </a:extLst>
          </p:cNvPr>
          <p:cNvSpPr>
            <a:spLocks noGrp="1"/>
          </p:cNvSpPr>
          <p:nvPr>
            <p:ph type="pic" sz="quarter" idx="13"/>
          </p:nvPr>
        </p:nvSpPr>
        <p:spPr>
          <a:xfrm>
            <a:off x="6565988" y="0"/>
            <a:ext cx="5634802" cy="5336055"/>
          </a:xfrm>
          <a:custGeom>
            <a:avLst/>
            <a:gdLst>
              <a:gd name="connsiteX0" fmla="*/ 0 w 10000"/>
              <a:gd name="connsiteY0" fmla="*/ 2000 h 10000"/>
              <a:gd name="connsiteX1" fmla="*/ 2000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2000 h 10000"/>
              <a:gd name="connsiteX1" fmla="*/ 3499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2000 h 10000"/>
              <a:gd name="connsiteX0" fmla="*/ 0 w 10000"/>
              <a:gd name="connsiteY0" fmla="*/ 9991 h 10000"/>
              <a:gd name="connsiteX1" fmla="*/ 3499 w 10000"/>
              <a:gd name="connsiteY1" fmla="*/ 0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9991 h 10000"/>
              <a:gd name="connsiteX0" fmla="*/ 0 w 10000"/>
              <a:gd name="connsiteY0" fmla="*/ 9991 h 10000"/>
              <a:gd name="connsiteX1" fmla="*/ 3481 w 10000"/>
              <a:gd name="connsiteY1" fmla="*/ 19 h 10000"/>
              <a:gd name="connsiteX2" fmla="*/ 10000 w 10000"/>
              <a:gd name="connsiteY2" fmla="*/ 0 h 10000"/>
              <a:gd name="connsiteX3" fmla="*/ 10000 w 10000"/>
              <a:gd name="connsiteY3" fmla="*/ 10000 h 10000"/>
              <a:gd name="connsiteX4" fmla="*/ 0 w 10000"/>
              <a:gd name="connsiteY4" fmla="*/ 10000 h 10000"/>
              <a:gd name="connsiteX5" fmla="*/ 0 w 10000"/>
              <a:gd name="connsiteY5" fmla="*/ 999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9991"/>
                </a:moveTo>
                <a:lnTo>
                  <a:pt x="3481" y="19"/>
                </a:lnTo>
                <a:lnTo>
                  <a:pt x="10000" y="0"/>
                </a:lnTo>
                <a:lnTo>
                  <a:pt x="10000" y="10000"/>
                </a:lnTo>
                <a:lnTo>
                  <a:pt x="0" y="10000"/>
                </a:lnTo>
                <a:lnTo>
                  <a:pt x="0" y="9991"/>
                </a:lnTo>
                <a:close/>
              </a:path>
            </a:pathLst>
          </a:custGeom>
        </p:spPr>
        <p:txBody>
          <a:bodyPr/>
          <a:lstStyle/>
          <a:p>
            <a:r>
              <a:rPr lang="de-DE"/>
              <a:t>Bild durch Klicken auf Symbol hinzufügen</a:t>
            </a:r>
            <a:endParaRPr lang="de-DE" dirty="0"/>
          </a:p>
        </p:txBody>
      </p:sp>
      <p:sp>
        <p:nvSpPr>
          <p:cNvPr id="9" name="Textplatzhalter 8">
            <a:extLst>
              <a:ext uri="{FF2B5EF4-FFF2-40B4-BE49-F238E27FC236}">
                <a16:creationId xmlns:a16="http://schemas.microsoft.com/office/drawing/2014/main" id="{23B92C5C-CBF0-4159-9D58-74DBE0EA8EB8}"/>
              </a:ext>
            </a:extLst>
          </p:cNvPr>
          <p:cNvSpPr>
            <a:spLocks noGrp="1"/>
          </p:cNvSpPr>
          <p:nvPr>
            <p:ph type="body" sz="quarter" idx="14"/>
          </p:nvPr>
        </p:nvSpPr>
        <p:spPr>
          <a:xfrm>
            <a:off x="551384" y="5373216"/>
            <a:ext cx="2735262" cy="288000"/>
          </a:xfrm>
        </p:spPr>
        <p:txBody>
          <a:bodyPr lIns="0" tIns="36000" rIns="0" bIns="36000"/>
          <a:lstStyle>
            <a:lvl1pPr marL="0" indent="0">
              <a:lnSpc>
                <a:spcPct val="100000"/>
              </a:lnSpc>
              <a:buFont typeface="Arial" panose="020B0604020202020204" pitchFamily="34" charset="0"/>
              <a:buNone/>
              <a:defRPr sz="1400" b="0">
                <a:solidFill>
                  <a:schemeClr val="bg1"/>
                </a:solidFill>
              </a:defRPr>
            </a:lvl1pPr>
            <a:lvl2pPr marL="0" indent="0">
              <a:lnSpc>
                <a:spcPct val="100000"/>
              </a:lnSpc>
              <a:buFont typeface="Arial" panose="020B0604020202020204" pitchFamily="34" charset="0"/>
              <a:buNone/>
              <a:defRPr sz="1400" b="0">
                <a:solidFill>
                  <a:schemeClr val="bg1"/>
                </a:solidFill>
              </a:defRPr>
            </a:lvl2pPr>
            <a:lvl3pPr marL="0" indent="0">
              <a:lnSpc>
                <a:spcPct val="100000"/>
              </a:lnSpc>
              <a:buFont typeface="Arial" panose="020B0604020202020204" pitchFamily="34" charset="0"/>
              <a:buNone/>
              <a:defRPr sz="1400" b="0">
                <a:solidFill>
                  <a:schemeClr val="bg1"/>
                </a:solidFill>
              </a:defRPr>
            </a:lvl3pPr>
            <a:lvl4pPr marL="0" indent="0">
              <a:lnSpc>
                <a:spcPct val="100000"/>
              </a:lnSpc>
              <a:buFont typeface="Arial" panose="020B0604020202020204" pitchFamily="34" charset="0"/>
              <a:buNone/>
              <a:defRPr sz="1400" b="0">
                <a:solidFill>
                  <a:schemeClr val="bg1"/>
                </a:solidFill>
              </a:defRPr>
            </a:lvl4pPr>
            <a:lvl5pPr marL="0" indent="0">
              <a:lnSpc>
                <a:spcPct val="100000"/>
              </a:lnSpc>
              <a:buFont typeface="Arial" panose="020B0604020202020204" pitchFamily="34" charset="0"/>
              <a:buNone/>
              <a:defRPr sz="1400" b="0">
                <a:solidFill>
                  <a:schemeClr val="bg1"/>
                </a:solidFill>
              </a:defRPr>
            </a:lvl5pPr>
            <a:lvl6pPr marL="0" indent="0">
              <a:lnSpc>
                <a:spcPct val="100000"/>
              </a:lnSpc>
              <a:buFont typeface="Arial" panose="020B0604020202020204" pitchFamily="34" charset="0"/>
              <a:buNone/>
              <a:defRPr sz="1400" b="0">
                <a:solidFill>
                  <a:schemeClr val="bg1"/>
                </a:solidFill>
              </a:defRPr>
            </a:lvl6pPr>
            <a:lvl7pPr marL="0" indent="0">
              <a:lnSpc>
                <a:spcPct val="100000"/>
              </a:lnSpc>
              <a:buFont typeface="Arial" panose="020B0604020202020204" pitchFamily="34" charset="0"/>
              <a:buNone/>
              <a:defRPr sz="1400" b="0">
                <a:solidFill>
                  <a:schemeClr val="bg1"/>
                </a:solidFill>
              </a:defRPr>
            </a:lvl7pPr>
            <a:lvl8pPr marL="0" indent="0">
              <a:lnSpc>
                <a:spcPct val="100000"/>
              </a:lnSpc>
              <a:buFont typeface="Arial" panose="020B0604020202020204" pitchFamily="34" charset="0"/>
              <a:buNone/>
              <a:defRPr sz="1400" b="0">
                <a:solidFill>
                  <a:schemeClr val="bg1"/>
                </a:solidFill>
              </a:defRPr>
            </a:lvl8pPr>
            <a:lvl9pPr marL="0" indent="0">
              <a:lnSpc>
                <a:spcPct val="100000"/>
              </a:lnSpc>
              <a:buFont typeface="Arial" panose="020B0604020202020204" pitchFamily="34" charset="0"/>
              <a:buNone/>
              <a:defRPr sz="1400" b="0">
                <a:solidFill>
                  <a:schemeClr val="bg1"/>
                </a:solidFill>
              </a:defRPr>
            </a:lvl9pPr>
          </a:lstStyle>
          <a:p>
            <a:pPr lvl="0"/>
            <a:r>
              <a:rPr lang="de-DE"/>
              <a:t>Mastertextformat bearbeiten</a:t>
            </a:r>
          </a:p>
        </p:txBody>
      </p:sp>
      <p:sp>
        <p:nvSpPr>
          <p:cNvPr id="5" name="Parallelogramm 4">
            <a:extLst>
              <a:ext uri="{FF2B5EF4-FFF2-40B4-BE49-F238E27FC236}">
                <a16:creationId xmlns:a16="http://schemas.microsoft.com/office/drawing/2014/main" id="{8443D55D-6E4B-4E61-8FFA-D4707884F1A4}"/>
              </a:ext>
            </a:extLst>
          </p:cNvPr>
          <p:cNvSpPr/>
          <p:nvPr userDrawn="1"/>
        </p:nvSpPr>
        <p:spPr>
          <a:xfrm>
            <a:off x="2545556" y="410982"/>
            <a:ext cx="339180" cy="826248"/>
          </a:xfrm>
          <a:prstGeom prst="parallelogram">
            <a:avLst>
              <a:gd name="adj" fmla="val 88798"/>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3D19D7D6-0373-2C1C-9F9D-FE06EB2940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7368" y="490972"/>
            <a:ext cx="2070000" cy="666265"/>
          </a:xfrm>
          <a:prstGeom prst="rect">
            <a:avLst/>
          </a:prstGeom>
        </p:spPr>
      </p:pic>
      <p:pic>
        <p:nvPicPr>
          <p:cNvPr id="7" name="Grafik 6">
            <a:extLst>
              <a:ext uri="{FF2B5EF4-FFF2-40B4-BE49-F238E27FC236}">
                <a16:creationId xmlns:a16="http://schemas.microsoft.com/office/drawing/2014/main" id="{C14CE9EB-4B9C-B58A-E027-11B2EECE70C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09754" y="425947"/>
            <a:ext cx="2070000" cy="826248"/>
          </a:xfrm>
          <a:prstGeom prst="rect">
            <a:avLst/>
          </a:prstGeom>
        </p:spPr>
      </p:pic>
    </p:spTree>
    <p:extLst>
      <p:ext uri="{BB962C8B-B14F-4D97-AF65-F5344CB8AC3E}">
        <p14:creationId xmlns:p14="http://schemas.microsoft.com/office/powerpoint/2010/main" val="150507984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 4">
    <p:spTree>
      <p:nvGrpSpPr>
        <p:cNvPr id="1" name=""/>
        <p:cNvGrpSpPr/>
        <p:nvPr/>
      </p:nvGrpSpPr>
      <p:grpSpPr>
        <a:xfrm>
          <a:off x="0" y="0"/>
          <a:ext cx="0" cy="0"/>
          <a:chOff x="0" y="0"/>
          <a:chExt cx="0" cy="0"/>
        </a:xfrm>
      </p:grpSpPr>
      <p:sp>
        <p:nvSpPr>
          <p:cNvPr id="30" name="Bildplatzhalter 29">
            <a:extLst>
              <a:ext uri="{FF2B5EF4-FFF2-40B4-BE49-F238E27FC236}">
                <a16:creationId xmlns:a16="http://schemas.microsoft.com/office/drawing/2014/main" id="{366C48F0-18AD-4901-ACFD-4959DB204F22}"/>
              </a:ext>
            </a:extLst>
          </p:cNvPr>
          <p:cNvSpPr>
            <a:spLocks noGrp="1"/>
          </p:cNvSpPr>
          <p:nvPr>
            <p:ph type="pic" sz="quarter" idx="13"/>
          </p:nvPr>
        </p:nvSpPr>
        <p:spPr>
          <a:xfrm>
            <a:off x="0" y="3525624"/>
            <a:ext cx="12200790" cy="3332375"/>
          </a:xfrm>
          <a:custGeom>
            <a:avLst/>
            <a:gdLst>
              <a:gd name="connsiteX0" fmla="*/ 2089 w 12200790"/>
              <a:gd name="connsiteY0" fmla="*/ 3956 h 3332375"/>
              <a:gd name="connsiteX1" fmla="*/ 2089 w 12200790"/>
              <a:gd name="connsiteY1" fmla="*/ 4210 h 3332375"/>
              <a:gd name="connsiteX2" fmla="*/ 2089 w 12200790"/>
              <a:gd name="connsiteY2" fmla="*/ 1263923 h 3332375"/>
              <a:gd name="connsiteX3" fmla="*/ 4506272 w 12200790"/>
              <a:gd name="connsiteY3" fmla="*/ 1263923 h 3332375"/>
              <a:gd name="connsiteX4" fmla="*/ 4964868 w 12200790"/>
              <a:gd name="connsiteY4" fmla="*/ 3956 h 3332375"/>
              <a:gd name="connsiteX5" fmla="*/ 0 w 12200790"/>
              <a:gd name="connsiteY5" fmla="*/ 0 h 3332375"/>
              <a:gd name="connsiteX6" fmla="*/ 12200790 w 12200790"/>
              <a:gd name="connsiteY6" fmla="*/ 0 h 3332375"/>
              <a:gd name="connsiteX7" fmla="*/ 12200790 w 12200790"/>
              <a:gd name="connsiteY7" fmla="*/ 3332375 h 3332375"/>
              <a:gd name="connsiteX8" fmla="*/ 0 w 12200790"/>
              <a:gd name="connsiteY8" fmla="*/ 3332375 h 3332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0790" h="3332375">
                <a:moveTo>
                  <a:pt x="2089" y="3956"/>
                </a:moveTo>
                <a:lnTo>
                  <a:pt x="2089" y="4210"/>
                </a:lnTo>
                <a:lnTo>
                  <a:pt x="2089" y="1263923"/>
                </a:lnTo>
                <a:lnTo>
                  <a:pt x="4506272" y="1263923"/>
                </a:lnTo>
                <a:lnTo>
                  <a:pt x="4964868" y="3956"/>
                </a:lnTo>
                <a:close/>
                <a:moveTo>
                  <a:pt x="0" y="0"/>
                </a:moveTo>
                <a:lnTo>
                  <a:pt x="12200790" y="0"/>
                </a:lnTo>
                <a:lnTo>
                  <a:pt x="12200790" y="3332375"/>
                </a:lnTo>
                <a:lnTo>
                  <a:pt x="0" y="3332375"/>
                </a:lnTo>
                <a:close/>
              </a:path>
            </a:pathLst>
          </a:custGeom>
        </p:spPr>
        <p:txBody>
          <a:bodyPr wrap="square">
            <a:noAutofit/>
          </a:bodyPr>
          <a:lstStyle/>
          <a:p>
            <a:r>
              <a:rPr lang="de-DE"/>
              <a:t>Bild durch Klicken auf Symbol hinzufügen</a:t>
            </a:r>
            <a:endParaRPr lang="de-DE" dirty="0"/>
          </a:p>
        </p:txBody>
      </p:sp>
      <p:grpSp>
        <p:nvGrpSpPr>
          <p:cNvPr id="5" name="Gruppieren 4">
            <a:extLst>
              <a:ext uri="{FF2B5EF4-FFF2-40B4-BE49-F238E27FC236}">
                <a16:creationId xmlns:a16="http://schemas.microsoft.com/office/drawing/2014/main" id="{6EE8D75E-CDB6-4653-B9AE-7D324982960B}"/>
              </a:ext>
            </a:extLst>
          </p:cNvPr>
          <p:cNvGrpSpPr/>
          <p:nvPr userDrawn="1"/>
        </p:nvGrpSpPr>
        <p:grpSpPr>
          <a:xfrm>
            <a:off x="1143" y="1799970"/>
            <a:ext cx="12193142" cy="2988056"/>
            <a:chOff x="1143" y="1799970"/>
            <a:chExt cx="12193142" cy="2988056"/>
          </a:xfrm>
        </p:grpSpPr>
        <p:sp>
          <p:nvSpPr>
            <p:cNvPr id="19" name="Freihandform: Form 18">
              <a:extLst>
                <a:ext uri="{FF2B5EF4-FFF2-40B4-BE49-F238E27FC236}">
                  <a16:creationId xmlns:a16="http://schemas.microsoft.com/office/drawing/2014/main" id="{B7077F29-90D2-4856-AC0B-18C2BCF2A466}"/>
                </a:ext>
              </a:extLst>
            </p:cNvPr>
            <p:cNvSpPr/>
            <p:nvPr/>
          </p:nvSpPr>
          <p:spPr>
            <a:xfrm>
              <a:off x="1143" y="1799970"/>
              <a:ext cx="8394064" cy="1656080"/>
            </a:xfrm>
            <a:custGeom>
              <a:avLst/>
              <a:gdLst>
                <a:gd name="connsiteX0" fmla="*/ 7791323 w 8394064"/>
                <a:gd name="connsiteY0" fmla="*/ 0 h 1656080"/>
                <a:gd name="connsiteX1" fmla="*/ 0 w 8394064"/>
                <a:gd name="connsiteY1" fmla="*/ 0 h 1656080"/>
                <a:gd name="connsiteX2" fmla="*/ 0 w 8394064"/>
                <a:gd name="connsiteY2" fmla="*/ 1655064 h 1656080"/>
                <a:gd name="connsiteX3" fmla="*/ 254 w 8394064"/>
                <a:gd name="connsiteY3" fmla="*/ 1656080 h 1656080"/>
                <a:gd name="connsiteX4" fmla="*/ 8394065 w 8394064"/>
                <a:gd name="connsiteY4" fmla="*/ 1656080 h 1656080"/>
                <a:gd name="connsiteX5" fmla="*/ 7791323 w 8394064"/>
                <a:gd name="connsiteY5" fmla="*/ 0 h 16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94064" h="1656080">
                  <a:moveTo>
                    <a:pt x="7791323" y="0"/>
                  </a:moveTo>
                  <a:lnTo>
                    <a:pt x="0" y="0"/>
                  </a:lnTo>
                  <a:lnTo>
                    <a:pt x="0" y="1655064"/>
                  </a:lnTo>
                  <a:lnTo>
                    <a:pt x="254" y="1656080"/>
                  </a:lnTo>
                  <a:lnTo>
                    <a:pt x="8394065" y="1656080"/>
                  </a:lnTo>
                  <a:lnTo>
                    <a:pt x="7791323" y="0"/>
                  </a:lnTo>
                  <a:close/>
                </a:path>
              </a:pathLst>
            </a:custGeom>
            <a:solidFill>
              <a:schemeClr val="accent2"/>
            </a:solidFill>
            <a:ln w="12700" cap="flat">
              <a:noFill/>
              <a:prstDash val="solid"/>
              <a:miter/>
            </a:ln>
          </p:spPr>
          <p:txBody>
            <a:bodyPr rtlCol="0" anchor="ctr"/>
            <a:lstStyle/>
            <a:p>
              <a:endParaRPr lang="de-DE"/>
            </a:p>
          </p:txBody>
        </p:sp>
        <p:sp>
          <p:nvSpPr>
            <p:cNvPr id="20" name="Freihandform: Form 19">
              <a:extLst>
                <a:ext uri="{FF2B5EF4-FFF2-40B4-BE49-F238E27FC236}">
                  <a16:creationId xmlns:a16="http://schemas.microsoft.com/office/drawing/2014/main" id="{A4260301-D0DA-4666-BE90-9F1A296B1B81}"/>
                </a:ext>
              </a:extLst>
            </p:cNvPr>
            <p:cNvSpPr/>
            <p:nvPr userDrawn="1"/>
          </p:nvSpPr>
          <p:spPr>
            <a:xfrm>
              <a:off x="1143" y="3528059"/>
              <a:ext cx="4962778" cy="1259967"/>
            </a:xfrm>
            <a:custGeom>
              <a:avLst/>
              <a:gdLst>
                <a:gd name="connsiteX0" fmla="*/ 0 w 4962778"/>
                <a:gd name="connsiteY0" fmla="*/ 0 h 1259967"/>
                <a:gd name="connsiteX1" fmla="*/ 0 w 4962778"/>
                <a:gd name="connsiteY1" fmla="*/ 254 h 1259967"/>
                <a:gd name="connsiteX2" fmla="*/ 0 w 4962778"/>
                <a:gd name="connsiteY2" fmla="*/ 1259967 h 1259967"/>
                <a:gd name="connsiteX3" fmla="*/ 4504182 w 4962778"/>
                <a:gd name="connsiteY3" fmla="*/ 1259967 h 1259967"/>
                <a:gd name="connsiteX4" fmla="*/ 4962779 w 4962778"/>
                <a:gd name="connsiteY4" fmla="*/ 0 h 1259967"/>
                <a:gd name="connsiteX5" fmla="*/ 0 w 4962778"/>
                <a:gd name="connsiteY5" fmla="*/ 0 h 1259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2778" h="1259967">
                  <a:moveTo>
                    <a:pt x="0" y="0"/>
                  </a:moveTo>
                  <a:lnTo>
                    <a:pt x="0" y="254"/>
                  </a:lnTo>
                  <a:lnTo>
                    <a:pt x="0" y="1259967"/>
                  </a:lnTo>
                  <a:lnTo>
                    <a:pt x="4504182" y="1259967"/>
                  </a:lnTo>
                  <a:lnTo>
                    <a:pt x="4962779" y="0"/>
                  </a:lnTo>
                  <a:lnTo>
                    <a:pt x="0" y="0"/>
                  </a:lnTo>
                  <a:close/>
                </a:path>
              </a:pathLst>
            </a:custGeom>
            <a:solidFill>
              <a:schemeClr val="accent3"/>
            </a:solidFill>
            <a:ln w="12700" cap="flat">
              <a:noFill/>
              <a:prstDash val="solid"/>
              <a:miter/>
            </a:ln>
          </p:spPr>
          <p:txBody>
            <a:bodyPr rtlCol="0" anchor="ctr"/>
            <a:lstStyle/>
            <a:p>
              <a:endParaRPr lang="de-DE"/>
            </a:p>
          </p:txBody>
        </p:sp>
        <p:sp>
          <p:nvSpPr>
            <p:cNvPr id="21" name="Freihandform: Form 20">
              <a:extLst>
                <a:ext uri="{FF2B5EF4-FFF2-40B4-BE49-F238E27FC236}">
                  <a16:creationId xmlns:a16="http://schemas.microsoft.com/office/drawing/2014/main" id="{EB664266-A3D1-42B6-AF62-5163DEE7328E}"/>
                </a:ext>
              </a:extLst>
            </p:cNvPr>
            <p:cNvSpPr/>
            <p:nvPr/>
          </p:nvSpPr>
          <p:spPr>
            <a:xfrm>
              <a:off x="8196326" y="2700020"/>
              <a:ext cx="3997959" cy="756030"/>
            </a:xfrm>
            <a:custGeom>
              <a:avLst/>
              <a:gdLst>
                <a:gd name="connsiteX0" fmla="*/ 3997960 w 3997959"/>
                <a:gd name="connsiteY0" fmla="*/ 0 h 756030"/>
                <a:gd name="connsiteX1" fmla="*/ 0 w 3997959"/>
                <a:gd name="connsiteY1" fmla="*/ 0 h 756030"/>
                <a:gd name="connsiteX2" fmla="*/ 275209 w 3997959"/>
                <a:gd name="connsiteY2" fmla="*/ 756031 h 756030"/>
                <a:gd name="connsiteX3" fmla="*/ 3997960 w 3997959"/>
                <a:gd name="connsiteY3" fmla="*/ 756031 h 756030"/>
                <a:gd name="connsiteX4" fmla="*/ 3997960 w 3997959"/>
                <a:gd name="connsiteY4" fmla="*/ 0 h 7560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97959" h="756030">
                  <a:moveTo>
                    <a:pt x="3997960" y="0"/>
                  </a:moveTo>
                  <a:lnTo>
                    <a:pt x="0" y="0"/>
                  </a:lnTo>
                  <a:lnTo>
                    <a:pt x="275209" y="756031"/>
                  </a:lnTo>
                  <a:lnTo>
                    <a:pt x="3997960" y="756031"/>
                  </a:lnTo>
                  <a:lnTo>
                    <a:pt x="3997960" y="0"/>
                  </a:lnTo>
                  <a:close/>
                </a:path>
              </a:pathLst>
            </a:custGeom>
            <a:solidFill>
              <a:schemeClr val="accent6"/>
            </a:solidFill>
            <a:ln w="12700" cap="flat">
              <a:noFill/>
              <a:prstDash val="solid"/>
              <a:miter/>
            </a:ln>
          </p:spPr>
          <p:txBody>
            <a:bodyPr rtlCol="0" anchor="ctr"/>
            <a:lstStyle/>
            <a:p>
              <a:endParaRPr lang="de-DE"/>
            </a:p>
          </p:txBody>
        </p:sp>
      </p:grpSp>
      <p:sp>
        <p:nvSpPr>
          <p:cNvPr id="2" name="Titel 1">
            <a:extLst>
              <a:ext uri="{FF2B5EF4-FFF2-40B4-BE49-F238E27FC236}">
                <a16:creationId xmlns:a16="http://schemas.microsoft.com/office/drawing/2014/main" id="{D7331B77-9E39-4467-A5A1-26D356813330}"/>
              </a:ext>
            </a:extLst>
          </p:cNvPr>
          <p:cNvSpPr>
            <a:spLocks noGrp="1"/>
          </p:cNvSpPr>
          <p:nvPr userDrawn="1">
            <p:ph type="ctrTitle"/>
          </p:nvPr>
        </p:nvSpPr>
        <p:spPr>
          <a:xfrm>
            <a:off x="561872" y="2061000"/>
            <a:ext cx="5832000" cy="1152000"/>
          </a:xfrm>
        </p:spPr>
        <p:txBody>
          <a:bodyPr anchor="t" anchorCtr="0">
            <a:normAutofit/>
          </a:bodyPr>
          <a:lstStyle>
            <a:lvl1pPr algn="l">
              <a:lnSpc>
                <a:spcPct val="100000"/>
              </a:lnSpc>
              <a:defRPr sz="3600">
                <a:solidFill>
                  <a:schemeClr val="bg1"/>
                </a:solidFill>
              </a:defRPr>
            </a:lvl1pPr>
          </a:lstStyle>
          <a:p>
            <a:r>
              <a:rPr lang="de-DE"/>
              <a:t>Mastertitelformat bearbeiten</a:t>
            </a:r>
            <a:endParaRPr lang="de-DE" dirty="0"/>
          </a:p>
        </p:txBody>
      </p:sp>
      <p:sp>
        <p:nvSpPr>
          <p:cNvPr id="4" name="Datumsplatzhalter 3">
            <a:extLst>
              <a:ext uri="{FF2B5EF4-FFF2-40B4-BE49-F238E27FC236}">
                <a16:creationId xmlns:a16="http://schemas.microsoft.com/office/drawing/2014/main" id="{316BD5E2-E3B3-4F91-9941-29738D96AF93}"/>
              </a:ext>
            </a:extLst>
          </p:cNvPr>
          <p:cNvSpPr>
            <a:spLocks noGrp="1"/>
          </p:cNvSpPr>
          <p:nvPr userDrawn="1">
            <p:ph type="dt" sz="half" idx="10"/>
          </p:nvPr>
        </p:nvSpPr>
        <p:spPr>
          <a:xfrm>
            <a:off x="551384" y="4149080"/>
            <a:ext cx="2592288" cy="288000"/>
          </a:xfrm>
          <a:prstGeom prst="rect">
            <a:avLst/>
          </a:prstGeom>
        </p:spPr>
        <p:txBody>
          <a:bodyPr tIns="28800"/>
          <a:lstStyle>
            <a:lvl1pPr algn="l">
              <a:defRPr sz="1800" b="1">
                <a:solidFill>
                  <a:schemeClr val="bg1"/>
                </a:solidFill>
              </a:defRPr>
            </a:lvl1pPr>
          </a:lstStyle>
          <a:p>
            <a:r>
              <a:rPr lang="de-DE"/>
              <a:t>10. November 2023</a:t>
            </a:r>
            <a:endParaRPr lang="de-DE" dirty="0"/>
          </a:p>
        </p:txBody>
      </p:sp>
      <p:sp>
        <p:nvSpPr>
          <p:cNvPr id="9" name="Textplatzhalter 8">
            <a:extLst>
              <a:ext uri="{FF2B5EF4-FFF2-40B4-BE49-F238E27FC236}">
                <a16:creationId xmlns:a16="http://schemas.microsoft.com/office/drawing/2014/main" id="{23B92C5C-CBF0-4159-9D58-74DBE0EA8EB8}"/>
              </a:ext>
            </a:extLst>
          </p:cNvPr>
          <p:cNvSpPr>
            <a:spLocks noGrp="1"/>
          </p:cNvSpPr>
          <p:nvPr userDrawn="1">
            <p:ph type="body" sz="quarter" idx="14"/>
          </p:nvPr>
        </p:nvSpPr>
        <p:spPr>
          <a:xfrm>
            <a:off x="551704" y="3860224"/>
            <a:ext cx="2880000" cy="288000"/>
          </a:xfrm>
        </p:spPr>
        <p:txBody>
          <a:bodyPr lIns="0" tIns="0" rIns="0" bIns="36000"/>
          <a:lstStyle>
            <a:lvl1pPr marL="0" indent="0">
              <a:lnSpc>
                <a:spcPct val="100000"/>
              </a:lnSpc>
              <a:buFont typeface="Arial" panose="020B0604020202020204" pitchFamily="34" charset="0"/>
              <a:buNone/>
              <a:defRPr sz="1800" b="1">
                <a:solidFill>
                  <a:schemeClr val="bg1"/>
                </a:solidFill>
              </a:defRPr>
            </a:lvl1pPr>
            <a:lvl2pPr marL="0" indent="0">
              <a:lnSpc>
                <a:spcPct val="100000"/>
              </a:lnSpc>
              <a:buFont typeface="Arial" panose="020B0604020202020204" pitchFamily="34" charset="0"/>
              <a:buNone/>
              <a:defRPr sz="1400" b="0">
                <a:solidFill>
                  <a:schemeClr val="bg1"/>
                </a:solidFill>
              </a:defRPr>
            </a:lvl2pPr>
            <a:lvl3pPr marL="0" indent="0">
              <a:lnSpc>
                <a:spcPct val="100000"/>
              </a:lnSpc>
              <a:buFont typeface="Arial" panose="020B0604020202020204" pitchFamily="34" charset="0"/>
              <a:buNone/>
              <a:defRPr sz="1400" b="0">
                <a:solidFill>
                  <a:schemeClr val="bg1"/>
                </a:solidFill>
              </a:defRPr>
            </a:lvl3pPr>
            <a:lvl4pPr marL="0" indent="0">
              <a:lnSpc>
                <a:spcPct val="100000"/>
              </a:lnSpc>
              <a:buFont typeface="Arial" panose="020B0604020202020204" pitchFamily="34" charset="0"/>
              <a:buNone/>
              <a:defRPr sz="1400" b="0">
                <a:solidFill>
                  <a:schemeClr val="bg1"/>
                </a:solidFill>
              </a:defRPr>
            </a:lvl4pPr>
            <a:lvl5pPr marL="0" indent="0">
              <a:lnSpc>
                <a:spcPct val="100000"/>
              </a:lnSpc>
              <a:buFont typeface="Arial" panose="020B0604020202020204" pitchFamily="34" charset="0"/>
              <a:buNone/>
              <a:defRPr sz="1400" b="0">
                <a:solidFill>
                  <a:schemeClr val="bg1"/>
                </a:solidFill>
              </a:defRPr>
            </a:lvl5pPr>
            <a:lvl6pPr marL="0" indent="0">
              <a:lnSpc>
                <a:spcPct val="100000"/>
              </a:lnSpc>
              <a:buFont typeface="Arial" panose="020B0604020202020204" pitchFamily="34" charset="0"/>
              <a:buNone/>
              <a:defRPr sz="1400" b="0">
                <a:solidFill>
                  <a:schemeClr val="bg1"/>
                </a:solidFill>
              </a:defRPr>
            </a:lvl6pPr>
            <a:lvl7pPr marL="0" indent="0">
              <a:lnSpc>
                <a:spcPct val="100000"/>
              </a:lnSpc>
              <a:buFont typeface="Arial" panose="020B0604020202020204" pitchFamily="34" charset="0"/>
              <a:buNone/>
              <a:defRPr sz="1400" b="0">
                <a:solidFill>
                  <a:schemeClr val="bg1"/>
                </a:solidFill>
              </a:defRPr>
            </a:lvl7pPr>
            <a:lvl8pPr marL="0" indent="0">
              <a:lnSpc>
                <a:spcPct val="100000"/>
              </a:lnSpc>
              <a:buFont typeface="Arial" panose="020B0604020202020204" pitchFamily="34" charset="0"/>
              <a:buNone/>
              <a:defRPr sz="1400" b="0">
                <a:solidFill>
                  <a:schemeClr val="bg1"/>
                </a:solidFill>
              </a:defRPr>
            </a:lvl8pPr>
            <a:lvl9pPr marL="0" indent="0">
              <a:lnSpc>
                <a:spcPct val="100000"/>
              </a:lnSpc>
              <a:buFont typeface="Arial" panose="020B0604020202020204" pitchFamily="34" charset="0"/>
              <a:buNone/>
              <a:defRPr sz="1400" b="0">
                <a:solidFill>
                  <a:schemeClr val="bg1"/>
                </a:solidFill>
              </a:defRPr>
            </a:lvl9pPr>
          </a:lstStyle>
          <a:p>
            <a:pPr lvl="0"/>
            <a:r>
              <a:rPr lang="de-DE"/>
              <a:t>Mastertextformat bearbeiten</a:t>
            </a:r>
          </a:p>
        </p:txBody>
      </p:sp>
      <p:sp>
        <p:nvSpPr>
          <p:cNvPr id="11" name="Textfeld 10">
            <a:extLst>
              <a:ext uri="{FF2B5EF4-FFF2-40B4-BE49-F238E27FC236}">
                <a16:creationId xmlns:a16="http://schemas.microsoft.com/office/drawing/2014/main" id="{176C8FDC-83E3-4CFB-9FBB-CC817385F225}"/>
              </a:ext>
            </a:extLst>
          </p:cNvPr>
          <p:cNvSpPr txBox="1"/>
          <p:nvPr userDrawn="1"/>
        </p:nvSpPr>
        <p:spPr>
          <a:xfrm>
            <a:off x="551600" y="6093296"/>
            <a:ext cx="1944000" cy="269971"/>
          </a:xfrm>
          <a:prstGeom prst="rect">
            <a:avLst/>
          </a:prstGeom>
          <a:noFill/>
        </p:spPr>
        <p:txBody>
          <a:bodyPr wrap="square" lIns="0" tIns="50400" rIns="0" bIns="0" rtlCol="0">
            <a:spAutoFit/>
          </a:bodyPr>
          <a:lstStyle/>
          <a:p>
            <a:r>
              <a:rPr lang="de-DE" sz="1400" b="0" dirty="0">
                <a:solidFill>
                  <a:schemeClr val="bg1"/>
                </a:solidFill>
              </a:rPr>
              <a:t>uni-siegen.de</a:t>
            </a:r>
          </a:p>
        </p:txBody>
      </p:sp>
      <p:sp>
        <p:nvSpPr>
          <p:cNvPr id="14" name="Textfeld 13">
            <a:extLst>
              <a:ext uri="{FF2B5EF4-FFF2-40B4-BE49-F238E27FC236}">
                <a16:creationId xmlns:a16="http://schemas.microsoft.com/office/drawing/2014/main" id="{3550EBE3-0EAF-4040-B318-81F139A68E0D}"/>
              </a:ext>
            </a:extLst>
          </p:cNvPr>
          <p:cNvSpPr txBox="1"/>
          <p:nvPr userDrawn="1"/>
        </p:nvSpPr>
        <p:spPr>
          <a:xfrm>
            <a:off x="8832304" y="2924976"/>
            <a:ext cx="1944000" cy="288000"/>
          </a:xfrm>
          <a:prstGeom prst="rect">
            <a:avLst/>
          </a:prstGeom>
          <a:noFill/>
        </p:spPr>
        <p:txBody>
          <a:bodyPr wrap="square" lIns="14400" tIns="10800" rIns="0" bIns="0" rtlCol="0">
            <a:spAutoFit/>
          </a:bodyPr>
          <a:lstStyle/>
          <a:p>
            <a:r>
              <a:rPr lang="de-DE" sz="1800" b="1" dirty="0">
                <a:solidFill>
                  <a:schemeClr val="bg1"/>
                </a:solidFill>
              </a:rPr>
              <a:t>uni-siegen.de</a:t>
            </a:r>
          </a:p>
        </p:txBody>
      </p:sp>
      <p:sp>
        <p:nvSpPr>
          <p:cNvPr id="3" name="Parallelogramm 2">
            <a:extLst>
              <a:ext uri="{FF2B5EF4-FFF2-40B4-BE49-F238E27FC236}">
                <a16:creationId xmlns:a16="http://schemas.microsoft.com/office/drawing/2014/main" id="{3F307598-9184-42AD-95C5-B30CE9F0F16D}"/>
              </a:ext>
            </a:extLst>
          </p:cNvPr>
          <p:cNvSpPr/>
          <p:nvPr userDrawn="1"/>
        </p:nvSpPr>
        <p:spPr>
          <a:xfrm>
            <a:off x="2545556" y="410982"/>
            <a:ext cx="339180" cy="826248"/>
          </a:xfrm>
          <a:prstGeom prst="parallelogram">
            <a:avLst>
              <a:gd name="adj" fmla="val 88798"/>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49B150EC-E946-35E7-BFF3-31ADD8D6BBE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7368" y="490972"/>
            <a:ext cx="2070000" cy="666265"/>
          </a:xfrm>
          <a:prstGeom prst="rect">
            <a:avLst/>
          </a:prstGeom>
        </p:spPr>
      </p:pic>
      <p:pic>
        <p:nvPicPr>
          <p:cNvPr id="7" name="Grafik 6">
            <a:extLst>
              <a:ext uri="{FF2B5EF4-FFF2-40B4-BE49-F238E27FC236}">
                <a16:creationId xmlns:a16="http://schemas.microsoft.com/office/drawing/2014/main" id="{953E8992-5463-57B6-70F4-9A908011670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09754" y="425947"/>
            <a:ext cx="2070000" cy="826248"/>
          </a:xfrm>
          <a:prstGeom prst="rect">
            <a:avLst/>
          </a:prstGeom>
        </p:spPr>
      </p:pic>
    </p:spTree>
    <p:extLst>
      <p:ext uri="{BB962C8B-B14F-4D97-AF65-F5344CB8AC3E}">
        <p14:creationId xmlns:p14="http://schemas.microsoft.com/office/powerpoint/2010/main" val="3826945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folie 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31B77-9E39-4467-A5A1-26D356813330}"/>
              </a:ext>
            </a:extLst>
          </p:cNvPr>
          <p:cNvSpPr>
            <a:spLocks noGrp="1"/>
          </p:cNvSpPr>
          <p:nvPr>
            <p:ph type="ctrTitle"/>
          </p:nvPr>
        </p:nvSpPr>
        <p:spPr>
          <a:xfrm>
            <a:off x="561872" y="1988840"/>
            <a:ext cx="5832000" cy="1368000"/>
          </a:xfrm>
        </p:spPr>
        <p:txBody>
          <a:bodyPr anchor="b">
            <a:normAutofit/>
          </a:bodyPr>
          <a:lstStyle>
            <a:lvl1pPr algn="l">
              <a:lnSpc>
                <a:spcPct val="100000"/>
              </a:lnSpc>
              <a:defRPr sz="4400">
                <a:solidFill>
                  <a:schemeClr val="bg1"/>
                </a:solidFill>
              </a:defRPr>
            </a:lvl1pPr>
          </a:lstStyle>
          <a:p>
            <a:r>
              <a:rPr lang="de-DE"/>
              <a:t>Mastertitelformat bearbeiten</a:t>
            </a:r>
            <a:endParaRPr lang="de-DE" dirty="0"/>
          </a:p>
        </p:txBody>
      </p:sp>
      <p:sp>
        <p:nvSpPr>
          <p:cNvPr id="3" name="Untertitel 2">
            <a:extLst>
              <a:ext uri="{FF2B5EF4-FFF2-40B4-BE49-F238E27FC236}">
                <a16:creationId xmlns:a16="http://schemas.microsoft.com/office/drawing/2014/main" id="{83AD5C95-7D4D-48AE-8043-4BB0A41A3DD4}"/>
              </a:ext>
            </a:extLst>
          </p:cNvPr>
          <p:cNvSpPr>
            <a:spLocks noGrp="1"/>
          </p:cNvSpPr>
          <p:nvPr>
            <p:ph type="subTitle" idx="1"/>
          </p:nvPr>
        </p:nvSpPr>
        <p:spPr>
          <a:xfrm>
            <a:off x="551384" y="3645024"/>
            <a:ext cx="5544000" cy="1655762"/>
          </a:xfrm>
        </p:spPr>
        <p:txBody>
          <a:bodyPr/>
          <a:lstStyle>
            <a:lvl1pPr marL="0" indent="0" algn="l">
              <a:buNone/>
              <a:defRPr sz="20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4" name="Datumsplatzhalter 3">
            <a:extLst>
              <a:ext uri="{FF2B5EF4-FFF2-40B4-BE49-F238E27FC236}">
                <a16:creationId xmlns:a16="http://schemas.microsoft.com/office/drawing/2014/main" id="{316BD5E2-E3B3-4F91-9941-29738D96AF93}"/>
              </a:ext>
            </a:extLst>
          </p:cNvPr>
          <p:cNvSpPr>
            <a:spLocks noGrp="1"/>
          </p:cNvSpPr>
          <p:nvPr>
            <p:ph type="dt" sz="half" idx="10"/>
          </p:nvPr>
        </p:nvSpPr>
        <p:spPr>
          <a:xfrm>
            <a:off x="551384" y="6021312"/>
            <a:ext cx="1944000" cy="216000"/>
          </a:xfrm>
          <a:prstGeom prst="rect">
            <a:avLst/>
          </a:prstGeom>
        </p:spPr>
        <p:txBody>
          <a:bodyPr tIns="0"/>
          <a:lstStyle>
            <a:lvl1pPr algn="l">
              <a:defRPr sz="1400">
                <a:solidFill>
                  <a:schemeClr val="bg1"/>
                </a:solidFill>
              </a:defRPr>
            </a:lvl1pPr>
          </a:lstStyle>
          <a:p>
            <a:r>
              <a:rPr lang="de-DE"/>
              <a:t>10. November 2023</a:t>
            </a:r>
            <a:endParaRPr lang="de-DE" dirty="0"/>
          </a:p>
        </p:txBody>
      </p:sp>
      <p:sp>
        <p:nvSpPr>
          <p:cNvPr id="9" name="Textplatzhalter 8">
            <a:extLst>
              <a:ext uri="{FF2B5EF4-FFF2-40B4-BE49-F238E27FC236}">
                <a16:creationId xmlns:a16="http://schemas.microsoft.com/office/drawing/2014/main" id="{23B92C5C-CBF0-4159-9D58-74DBE0EA8EB8}"/>
              </a:ext>
            </a:extLst>
          </p:cNvPr>
          <p:cNvSpPr>
            <a:spLocks noGrp="1"/>
          </p:cNvSpPr>
          <p:nvPr>
            <p:ph type="body" sz="quarter" idx="14"/>
          </p:nvPr>
        </p:nvSpPr>
        <p:spPr>
          <a:xfrm>
            <a:off x="551384" y="5733280"/>
            <a:ext cx="2735262" cy="288000"/>
          </a:xfrm>
        </p:spPr>
        <p:txBody>
          <a:bodyPr lIns="0" tIns="36000" rIns="0" bIns="36000"/>
          <a:lstStyle>
            <a:lvl1pPr marL="0" indent="0">
              <a:lnSpc>
                <a:spcPct val="100000"/>
              </a:lnSpc>
              <a:buFont typeface="Arial" panose="020B0604020202020204" pitchFamily="34" charset="0"/>
              <a:buNone/>
              <a:defRPr sz="1400" b="0">
                <a:solidFill>
                  <a:schemeClr val="bg1"/>
                </a:solidFill>
              </a:defRPr>
            </a:lvl1pPr>
            <a:lvl2pPr marL="0" indent="0">
              <a:lnSpc>
                <a:spcPct val="100000"/>
              </a:lnSpc>
              <a:buFont typeface="Arial" panose="020B0604020202020204" pitchFamily="34" charset="0"/>
              <a:buNone/>
              <a:defRPr sz="1400" b="0">
                <a:solidFill>
                  <a:schemeClr val="bg1"/>
                </a:solidFill>
              </a:defRPr>
            </a:lvl2pPr>
            <a:lvl3pPr marL="0" indent="0">
              <a:lnSpc>
                <a:spcPct val="100000"/>
              </a:lnSpc>
              <a:buFont typeface="Arial" panose="020B0604020202020204" pitchFamily="34" charset="0"/>
              <a:buNone/>
              <a:defRPr sz="1400" b="0">
                <a:solidFill>
                  <a:schemeClr val="bg1"/>
                </a:solidFill>
              </a:defRPr>
            </a:lvl3pPr>
            <a:lvl4pPr marL="0" indent="0">
              <a:lnSpc>
                <a:spcPct val="100000"/>
              </a:lnSpc>
              <a:buFont typeface="Arial" panose="020B0604020202020204" pitchFamily="34" charset="0"/>
              <a:buNone/>
              <a:defRPr sz="1400" b="0">
                <a:solidFill>
                  <a:schemeClr val="bg1"/>
                </a:solidFill>
              </a:defRPr>
            </a:lvl4pPr>
            <a:lvl5pPr marL="0" indent="0">
              <a:lnSpc>
                <a:spcPct val="100000"/>
              </a:lnSpc>
              <a:buFont typeface="Arial" panose="020B0604020202020204" pitchFamily="34" charset="0"/>
              <a:buNone/>
              <a:defRPr sz="1400" b="0">
                <a:solidFill>
                  <a:schemeClr val="bg1"/>
                </a:solidFill>
              </a:defRPr>
            </a:lvl5pPr>
            <a:lvl6pPr marL="0" indent="0">
              <a:lnSpc>
                <a:spcPct val="100000"/>
              </a:lnSpc>
              <a:buFont typeface="Arial" panose="020B0604020202020204" pitchFamily="34" charset="0"/>
              <a:buNone/>
              <a:defRPr sz="1400" b="0">
                <a:solidFill>
                  <a:schemeClr val="bg1"/>
                </a:solidFill>
              </a:defRPr>
            </a:lvl6pPr>
            <a:lvl7pPr marL="0" indent="0">
              <a:lnSpc>
                <a:spcPct val="100000"/>
              </a:lnSpc>
              <a:buFont typeface="Arial" panose="020B0604020202020204" pitchFamily="34" charset="0"/>
              <a:buNone/>
              <a:defRPr sz="1400" b="0">
                <a:solidFill>
                  <a:schemeClr val="bg1"/>
                </a:solidFill>
              </a:defRPr>
            </a:lvl7pPr>
            <a:lvl8pPr marL="0" indent="0">
              <a:lnSpc>
                <a:spcPct val="100000"/>
              </a:lnSpc>
              <a:buFont typeface="Arial" panose="020B0604020202020204" pitchFamily="34" charset="0"/>
              <a:buNone/>
              <a:defRPr sz="1400" b="0">
                <a:solidFill>
                  <a:schemeClr val="bg1"/>
                </a:solidFill>
              </a:defRPr>
            </a:lvl8pPr>
            <a:lvl9pPr marL="0" indent="0">
              <a:lnSpc>
                <a:spcPct val="100000"/>
              </a:lnSpc>
              <a:buFont typeface="Arial" panose="020B0604020202020204" pitchFamily="34" charset="0"/>
              <a:buNone/>
              <a:defRPr sz="1400" b="0">
                <a:solidFill>
                  <a:schemeClr val="bg1"/>
                </a:solidFill>
              </a:defRPr>
            </a:lvl9pPr>
          </a:lstStyle>
          <a:p>
            <a:pPr lvl="0"/>
            <a:r>
              <a:rPr lang="de-DE"/>
              <a:t>Mastertextformat bearbeiten</a:t>
            </a:r>
          </a:p>
        </p:txBody>
      </p:sp>
      <p:grpSp>
        <p:nvGrpSpPr>
          <p:cNvPr id="6" name="Grafik 4">
            <a:extLst>
              <a:ext uri="{FF2B5EF4-FFF2-40B4-BE49-F238E27FC236}">
                <a16:creationId xmlns:a16="http://schemas.microsoft.com/office/drawing/2014/main" id="{4FEE0BF1-8904-41E6-9EAB-433B75A66D4E}"/>
              </a:ext>
            </a:extLst>
          </p:cNvPr>
          <p:cNvGrpSpPr/>
          <p:nvPr/>
        </p:nvGrpSpPr>
        <p:grpSpPr>
          <a:xfrm>
            <a:off x="-18000" y="-1"/>
            <a:ext cx="12218400" cy="6872850"/>
            <a:chOff x="-18000" y="-1"/>
            <a:chExt cx="12218400" cy="6872850"/>
          </a:xfrm>
        </p:grpSpPr>
        <p:sp>
          <p:nvSpPr>
            <p:cNvPr id="7" name="Freihandform: Form 6">
              <a:extLst>
                <a:ext uri="{FF2B5EF4-FFF2-40B4-BE49-F238E27FC236}">
                  <a16:creationId xmlns:a16="http://schemas.microsoft.com/office/drawing/2014/main" id="{28F63E72-D779-4F25-88C2-A7F2C2EDA671}"/>
                </a:ext>
              </a:extLst>
            </p:cNvPr>
            <p:cNvSpPr/>
            <p:nvPr/>
          </p:nvSpPr>
          <p:spPr>
            <a:xfrm>
              <a:off x="-16854" y="1803867"/>
              <a:ext cx="7783756" cy="5068981"/>
            </a:xfrm>
            <a:custGeom>
              <a:avLst/>
              <a:gdLst>
                <a:gd name="connsiteX0" fmla="*/ 0 w 7783756"/>
                <a:gd name="connsiteY0" fmla="*/ 0 h 5068981"/>
                <a:gd name="connsiteX1" fmla="*/ 0 w 7783756"/>
                <a:gd name="connsiteY1" fmla="*/ 5068982 h 5068981"/>
                <a:gd name="connsiteX2" fmla="*/ 5938779 w 7783756"/>
                <a:gd name="connsiteY2" fmla="*/ 5068982 h 5068981"/>
                <a:gd name="connsiteX3" fmla="*/ 7783757 w 7783756"/>
                <a:gd name="connsiteY3" fmla="*/ 0 h 5068981"/>
                <a:gd name="connsiteX4" fmla="*/ 0 w 7783756"/>
                <a:gd name="connsiteY4" fmla="*/ 0 h 5068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83756" h="5068981">
                  <a:moveTo>
                    <a:pt x="0" y="0"/>
                  </a:moveTo>
                  <a:lnTo>
                    <a:pt x="0" y="5068982"/>
                  </a:lnTo>
                  <a:lnTo>
                    <a:pt x="5938779" y="5068982"/>
                  </a:lnTo>
                  <a:lnTo>
                    <a:pt x="7783757" y="0"/>
                  </a:lnTo>
                  <a:lnTo>
                    <a:pt x="0" y="0"/>
                  </a:lnTo>
                  <a:close/>
                </a:path>
              </a:pathLst>
            </a:custGeom>
            <a:solidFill>
              <a:schemeClr val="accent2"/>
            </a:solidFill>
            <a:ln w="12720" cap="flat">
              <a:noFill/>
              <a:prstDash val="solid"/>
              <a:miter/>
            </a:ln>
          </p:spPr>
          <p:txBody>
            <a:bodyPr rtlCol="0" anchor="ctr"/>
            <a:lstStyle/>
            <a:p>
              <a:endParaRPr lang="de-DE"/>
            </a:p>
          </p:txBody>
        </p:sp>
        <p:sp>
          <p:nvSpPr>
            <p:cNvPr id="8" name="Freihandform: Form 7">
              <a:extLst>
                <a:ext uri="{FF2B5EF4-FFF2-40B4-BE49-F238E27FC236}">
                  <a16:creationId xmlns:a16="http://schemas.microsoft.com/office/drawing/2014/main" id="{EAC6D96B-4568-4116-8976-2B3D8A6449DC}"/>
                </a:ext>
              </a:extLst>
            </p:cNvPr>
            <p:cNvSpPr/>
            <p:nvPr/>
          </p:nvSpPr>
          <p:spPr>
            <a:xfrm>
              <a:off x="6552063" y="-1"/>
              <a:ext cx="5650627" cy="5353950"/>
            </a:xfrm>
            <a:custGeom>
              <a:avLst/>
              <a:gdLst>
                <a:gd name="connsiteX0" fmla="*/ 5650628 w 5650627"/>
                <a:gd name="connsiteY0" fmla="*/ 0 h 5353950"/>
                <a:gd name="connsiteX1" fmla="*/ 1948707 w 5650627"/>
                <a:gd name="connsiteY1" fmla="*/ 0 h 5353950"/>
                <a:gd name="connsiteX2" fmla="*/ 0 w 5650627"/>
                <a:gd name="connsiteY2" fmla="*/ 5353950 h 5353950"/>
                <a:gd name="connsiteX3" fmla="*/ 5649610 w 5650627"/>
                <a:gd name="connsiteY3" fmla="*/ 5353950 h 5353950"/>
                <a:gd name="connsiteX4" fmla="*/ 5650628 w 5650627"/>
                <a:gd name="connsiteY4" fmla="*/ 5351150 h 5353950"/>
                <a:gd name="connsiteX5" fmla="*/ 5650628 w 5650627"/>
                <a:gd name="connsiteY5" fmla="*/ 0 h 535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50627" h="5353950">
                  <a:moveTo>
                    <a:pt x="5650628" y="0"/>
                  </a:moveTo>
                  <a:lnTo>
                    <a:pt x="1948707" y="0"/>
                  </a:lnTo>
                  <a:lnTo>
                    <a:pt x="0" y="5353950"/>
                  </a:lnTo>
                  <a:lnTo>
                    <a:pt x="5649610" y="5353950"/>
                  </a:lnTo>
                  <a:lnTo>
                    <a:pt x="5650628" y="5351150"/>
                  </a:lnTo>
                  <a:lnTo>
                    <a:pt x="5650628" y="0"/>
                  </a:lnTo>
                  <a:close/>
                </a:path>
              </a:pathLst>
            </a:custGeom>
            <a:solidFill>
              <a:schemeClr val="accent3"/>
            </a:solidFill>
            <a:ln w="12720" cap="flat">
              <a:noFill/>
              <a:prstDash val="solid"/>
              <a:miter/>
            </a:ln>
          </p:spPr>
          <p:txBody>
            <a:bodyPr rtlCol="0" anchor="ctr"/>
            <a:lstStyle/>
            <a:p>
              <a:endParaRPr lang="de-DE"/>
            </a:p>
          </p:txBody>
        </p:sp>
      </p:grpSp>
      <p:sp>
        <p:nvSpPr>
          <p:cNvPr id="5" name="Parallelogramm 4">
            <a:extLst>
              <a:ext uri="{FF2B5EF4-FFF2-40B4-BE49-F238E27FC236}">
                <a16:creationId xmlns:a16="http://schemas.microsoft.com/office/drawing/2014/main" id="{9455762C-E6FA-4CFA-8B54-E7DA92026373}"/>
              </a:ext>
            </a:extLst>
          </p:cNvPr>
          <p:cNvSpPr/>
          <p:nvPr userDrawn="1"/>
        </p:nvSpPr>
        <p:spPr>
          <a:xfrm>
            <a:off x="2545556" y="410982"/>
            <a:ext cx="339180" cy="826248"/>
          </a:xfrm>
          <a:prstGeom prst="parallelogram">
            <a:avLst>
              <a:gd name="adj" fmla="val 88798"/>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 name="Grafik 9">
            <a:extLst>
              <a:ext uri="{FF2B5EF4-FFF2-40B4-BE49-F238E27FC236}">
                <a16:creationId xmlns:a16="http://schemas.microsoft.com/office/drawing/2014/main" id="{9A21B457-1DF2-CA7D-46AD-FD787DE99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7368" y="490972"/>
            <a:ext cx="2070000" cy="666265"/>
          </a:xfrm>
          <a:prstGeom prst="rect">
            <a:avLst/>
          </a:prstGeom>
        </p:spPr>
      </p:pic>
      <p:pic>
        <p:nvPicPr>
          <p:cNvPr id="11" name="Grafik 10">
            <a:extLst>
              <a:ext uri="{FF2B5EF4-FFF2-40B4-BE49-F238E27FC236}">
                <a16:creationId xmlns:a16="http://schemas.microsoft.com/office/drawing/2014/main" id="{66FB570E-3F19-AEA5-E3F1-05DBB0C7B5D4}"/>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09754" y="425947"/>
            <a:ext cx="2070000" cy="826248"/>
          </a:xfrm>
          <a:prstGeom prst="rect">
            <a:avLst/>
          </a:prstGeom>
        </p:spPr>
      </p:pic>
    </p:spTree>
    <p:extLst>
      <p:ext uri="{BB962C8B-B14F-4D97-AF65-F5344CB8AC3E}">
        <p14:creationId xmlns:p14="http://schemas.microsoft.com/office/powerpoint/2010/main" val="310348342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480FFC-C54D-442F-AB61-6887B4C7B001}"/>
              </a:ext>
            </a:extLst>
          </p:cNvPr>
          <p:cNvSpPr>
            <a:spLocks noGrp="1"/>
          </p:cNvSpPr>
          <p:nvPr>
            <p:ph type="title"/>
          </p:nvPr>
        </p:nvSpPr>
        <p:spPr>
          <a:xfrm>
            <a:off x="551384" y="620792"/>
            <a:ext cx="11088000" cy="432000"/>
          </a:xfrm>
        </p:spPr>
        <p:txBody>
          <a:bodyPr/>
          <a:lstStyle>
            <a:lvl1pPr>
              <a:defRPr>
                <a:solidFill>
                  <a:schemeClr val="tx1"/>
                </a:solidFill>
              </a:defRPr>
            </a:lvl1pPr>
          </a:lstStyle>
          <a:p>
            <a:r>
              <a:rPr lang="de-DE"/>
              <a:t>Mastertitelformat bearbeiten</a:t>
            </a:r>
            <a:endParaRPr lang="de-DE" dirty="0"/>
          </a:p>
        </p:txBody>
      </p:sp>
      <p:sp>
        <p:nvSpPr>
          <p:cNvPr id="3" name="Inhaltsplatzhalter 2">
            <a:extLst>
              <a:ext uri="{FF2B5EF4-FFF2-40B4-BE49-F238E27FC236}">
                <a16:creationId xmlns:a16="http://schemas.microsoft.com/office/drawing/2014/main" id="{60D05920-C6D7-4D61-AB99-D69AA5A41BE1}"/>
              </a:ext>
            </a:extLst>
          </p:cNvPr>
          <p:cNvSpPr>
            <a:spLocks noGrp="1"/>
          </p:cNvSpPr>
          <p:nvPr>
            <p:ph idx="1"/>
          </p:nvPr>
        </p:nvSpPr>
        <p:spPr>
          <a:xfrm>
            <a:off x="551384" y="2060848"/>
            <a:ext cx="6552728" cy="3816424"/>
          </a:xfrm>
        </p:spPr>
        <p:txBody>
          <a:bodyPr tIns="0"/>
          <a:lstStyle>
            <a:lvl1pPr>
              <a:spcBef>
                <a:spcPts val="1400"/>
              </a:spcBef>
              <a:defRPr sz="2000" b="1">
                <a:solidFill>
                  <a:schemeClr val="tx2"/>
                </a:solidFill>
              </a:defRPr>
            </a:lvl1pPr>
            <a:lvl2pPr marL="180000" indent="0">
              <a:spcBef>
                <a:spcPts val="0"/>
              </a:spcBef>
              <a:spcAft>
                <a:spcPts val="0"/>
              </a:spcAft>
              <a:buFont typeface="Arial" panose="020B0604020202020204" pitchFamily="34" charset="0"/>
              <a:buNone/>
              <a:defRPr sz="2000" b="0">
                <a:solidFill>
                  <a:schemeClr val="tx2"/>
                </a:solidFill>
              </a:defRPr>
            </a:lvl2pPr>
            <a:lvl3pPr marL="180000" indent="0">
              <a:spcBef>
                <a:spcPts val="0"/>
              </a:spcBef>
              <a:spcAft>
                <a:spcPts val="0"/>
              </a:spcAft>
              <a:buFont typeface="Arial" panose="020B0604020202020204" pitchFamily="34" charset="0"/>
              <a:buNone/>
              <a:defRPr sz="2000">
                <a:solidFill>
                  <a:schemeClr val="tx2"/>
                </a:solidFill>
              </a:defRPr>
            </a:lvl3pPr>
            <a:lvl4pPr marL="180000" indent="0">
              <a:spcBef>
                <a:spcPts val="0"/>
              </a:spcBef>
              <a:spcAft>
                <a:spcPts val="0"/>
              </a:spcAft>
              <a:buFont typeface="Arial" panose="020B0604020202020204" pitchFamily="34" charset="0"/>
              <a:buNone/>
              <a:defRPr sz="2000">
                <a:solidFill>
                  <a:schemeClr val="tx2"/>
                </a:solidFill>
              </a:defRPr>
            </a:lvl4pPr>
            <a:lvl5pPr marL="180000" indent="0">
              <a:spcBef>
                <a:spcPts val="0"/>
              </a:spcBef>
              <a:spcAft>
                <a:spcPts val="0"/>
              </a:spcAft>
              <a:buFont typeface="Arial" panose="020B0604020202020204" pitchFamily="34" charset="0"/>
              <a:buNone/>
              <a:defRPr sz="2000">
                <a:solidFill>
                  <a:schemeClr val="tx2"/>
                </a:solidFill>
              </a:defRPr>
            </a:lvl5pPr>
            <a:lvl6pPr marL="180000" indent="0">
              <a:buFont typeface="+mj-lt"/>
              <a:buNone/>
              <a:defRPr>
                <a:solidFill>
                  <a:schemeClr val="tx2"/>
                </a:solidFill>
              </a:defRPr>
            </a:lvl6pPr>
            <a:lvl7pPr marL="180000" indent="0">
              <a:buFont typeface="+mj-lt"/>
              <a:buNone/>
              <a:defRPr>
                <a:solidFill>
                  <a:schemeClr val="tx2"/>
                </a:solidFill>
              </a:defRPr>
            </a:lvl7pPr>
            <a:lvl8pPr marL="180000" indent="0">
              <a:buFont typeface="+mj-lt"/>
              <a:buNone/>
              <a:defRPr>
                <a:solidFill>
                  <a:schemeClr val="tx2"/>
                </a:solidFill>
              </a:defRPr>
            </a:lvl8pPr>
            <a:lvl9pPr marL="180000" indent="0">
              <a:buFont typeface="+mj-lt"/>
              <a:buNone/>
              <a:defRPr>
                <a:solidFill>
                  <a:schemeClr val="tx2"/>
                </a:solidFill>
              </a:defRPr>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E9413C9-41C0-4118-88C9-422A5DE23C54}"/>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5" name="Fußzeilenplatzhalter 4">
            <a:extLst>
              <a:ext uri="{FF2B5EF4-FFF2-40B4-BE49-F238E27FC236}">
                <a16:creationId xmlns:a16="http://schemas.microsoft.com/office/drawing/2014/main" id="{889B284C-D04C-476B-8F04-2A7AF1C95FB0}"/>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6" name="Foliennummernplatzhalter 5">
            <a:extLst>
              <a:ext uri="{FF2B5EF4-FFF2-40B4-BE49-F238E27FC236}">
                <a16:creationId xmlns:a16="http://schemas.microsoft.com/office/drawing/2014/main" id="{C0CF60C3-89CB-46E0-AF81-A3E502C60B4F}"/>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11" name="Textplatzhalter 10">
            <a:extLst>
              <a:ext uri="{FF2B5EF4-FFF2-40B4-BE49-F238E27FC236}">
                <a16:creationId xmlns:a16="http://schemas.microsoft.com/office/drawing/2014/main" id="{178A024A-4794-4471-B069-9F8C3E851DB3}"/>
              </a:ext>
            </a:extLst>
          </p:cNvPr>
          <p:cNvSpPr>
            <a:spLocks noGrp="1"/>
          </p:cNvSpPr>
          <p:nvPr>
            <p:ph type="body" sz="quarter" idx="13"/>
          </p:nvPr>
        </p:nvSpPr>
        <p:spPr>
          <a:xfrm>
            <a:off x="552152" y="980728"/>
            <a:ext cx="7992120" cy="432000"/>
          </a:xfrm>
        </p:spPr>
        <p:txBody>
          <a:bodyPr tIns="36000"/>
          <a:lstStyle>
            <a:lvl1pPr>
              <a:lnSpc>
                <a:spcPct val="90000"/>
              </a:lnSpc>
              <a:defRPr sz="2800">
                <a:solidFill>
                  <a:schemeClr val="tx1"/>
                </a:solidFill>
              </a:defRPr>
            </a:lvl1pPr>
            <a:lvl2pPr marL="0" indent="0">
              <a:lnSpc>
                <a:spcPct val="90000"/>
              </a:lnSpc>
              <a:buFont typeface="+mj-lt"/>
              <a:buNone/>
              <a:defRPr sz="2800" b="0" i="0">
                <a:solidFill>
                  <a:schemeClr val="tx1"/>
                </a:solidFill>
              </a:defRPr>
            </a:lvl2pPr>
            <a:lvl3pPr marL="0" indent="0">
              <a:lnSpc>
                <a:spcPct val="90000"/>
              </a:lnSpc>
              <a:buFont typeface="+mj-lt"/>
              <a:buNone/>
              <a:defRPr sz="2800" b="0" i="0">
                <a:solidFill>
                  <a:schemeClr val="tx1"/>
                </a:solidFill>
              </a:defRPr>
            </a:lvl3pPr>
            <a:lvl4pPr marL="0" indent="0">
              <a:lnSpc>
                <a:spcPct val="90000"/>
              </a:lnSpc>
              <a:buFont typeface="+mj-lt"/>
              <a:buNone/>
              <a:defRPr sz="2800" b="0" i="0">
                <a:solidFill>
                  <a:schemeClr val="tx1"/>
                </a:solidFill>
              </a:defRPr>
            </a:lvl4pPr>
            <a:lvl5pPr marL="0" indent="0">
              <a:lnSpc>
                <a:spcPct val="90000"/>
              </a:lnSpc>
              <a:buFont typeface="+mj-lt"/>
              <a:buNone/>
              <a:defRPr sz="2800" b="0" i="0">
                <a:solidFill>
                  <a:schemeClr val="tx1"/>
                </a:solidFill>
              </a:defRPr>
            </a:lvl5pPr>
            <a:lvl6pPr marL="0" indent="0">
              <a:lnSpc>
                <a:spcPct val="90000"/>
              </a:lnSpc>
              <a:buFont typeface="+mj-lt"/>
              <a:buNone/>
              <a:defRPr sz="2800" b="0" i="0">
                <a:solidFill>
                  <a:schemeClr val="tx1"/>
                </a:solidFill>
              </a:defRPr>
            </a:lvl6pPr>
            <a:lvl7pPr marL="0" indent="0">
              <a:lnSpc>
                <a:spcPct val="90000"/>
              </a:lnSpc>
              <a:buFont typeface="+mj-lt"/>
              <a:buNone/>
              <a:defRPr sz="2800" b="0" i="0">
                <a:solidFill>
                  <a:schemeClr val="tx1"/>
                </a:solidFill>
              </a:defRPr>
            </a:lvl7pPr>
            <a:lvl8pPr marL="0" indent="0">
              <a:lnSpc>
                <a:spcPct val="90000"/>
              </a:lnSpc>
              <a:buFont typeface="+mj-lt"/>
              <a:buNone/>
              <a:defRPr sz="2800" b="0" i="0">
                <a:solidFill>
                  <a:schemeClr val="tx1"/>
                </a:solidFill>
              </a:defRPr>
            </a:lvl8pPr>
            <a:lvl9pPr marL="0" indent="0">
              <a:lnSpc>
                <a:spcPct val="90000"/>
              </a:lnSpc>
              <a:buFont typeface="+mj-lt"/>
              <a:buNone/>
              <a:defRPr sz="2800" b="0" i="0">
                <a:solidFill>
                  <a:schemeClr val="tx1"/>
                </a:solidFill>
              </a:defRPr>
            </a:lvl9pPr>
          </a:lstStyle>
          <a:p>
            <a:pPr lvl="0"/>
            <a:r>
              <a:rPr lang="de-DE"/>
              <a:t>Mastertextformat bearbeiten</a:t>
            </a:r>
          </a:p>
        </p:txBody>
      </p:sp>
      <p:grpSp>
        <p:nvGrpSpPr>
          <p:cNvPr id="7" name="Grafik 16">
            <a:extLst>
              <a:ext uri="{FF2B5EF4-FFF2-40B4-BE49-F238E27FC236}">
                <a16:creationId xmlns:a16="http://schemas.microsoft.com/office/drawing/2014/main" id="{1CC7D6F7-6576-46E9-8F5C-0D08112494D4}"/>
              </a:ext>
            </a:extLst>
          </p:cNvPr>
          <p:cNvGrpSpPr/>
          <p:nvPr/>
        </p:nvGrpSpPr>
        <p:grpSpPr>
          <a:xfrm>
            <a:off x="-10800" y="0"/>
            <a:ext cx="12204000" cy="6864750"/>
            <a:chOff x="-10800" y="0"/>
            <a:chExt cx="12204000" cy="6864750"/>
          </a:xfrm>
        </p:grpSpPr>
        <p:sp>
          <p:nvSpPr>
            <p:cNvPr id="8" name="Freihandform: Form 7">
              <a:extLst>
                <a:ext uri="{FF2B5EF4-FFF2-40B4-BE49-F238E27FC236}">
                  <a16:creationId xmlns:a16="http://schemas.microsoft.com/office/drawing/2014/main" id="{45C35ECD-471C-44FB-8C31-D16F5FBB515A}"/>
                </a:ext>
              </a:extLst>
            </p:cNvPr>
            <p:cNvSpPr/>
            <p:nvPr/>
          </p:nvSpPr>
          <p:spPr>
            <a:xfrm>
              <a:off x="-9655" y="1801742"/>
              <a:ext cx="8900148" cy="4378312"/>
            </a:xfrm>
            <a:custGeom>
              <a:avLst/>
              <a:gdLst>
                <a:gd name="connsiteX0" fmla="*/ 0 w 8900148"/>
                <a:gd name="connsiteY0" fmla="*/ 0 h 4378312"/>
                <a:gd name="connsiteX1" fmla="*/ 0 w 8900148"/>
                <a:gd name="connsiteY1" fmla="*/ 4378313 h 4378312"/>
                <a:gd name="connsiteX2" fmla="*/ 7306510 w 8900148"/>
                <a:gd name="connsiteY2" fmla="*/ 4378313 h 4378312"/>
                <a:gd name="connsiteX3" fmla="*/ 8900149 w 8900148"/>
                <a:gd name="connsiteY3" fmla="*/ 0 h 4378312"/>
                <a:gd name="connsiteX4" fmla="*/ 0 w 8900148"/>
                <a:gd name="connsiteY4" fmla="*/ 0 h 4378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00148" h="4378312">
                  <a:moveTo>
                    <a:pt x="0" y="0"/>
                  </a:moveTo>
                  <a:lnTo>
                    <a:pt x="0" y="4378313"/>
                  </a:lnTo>
                  <a:lnTo>
                    <a:pt x="7306510" y="4378313"/>
                  </a:lnTo>
                  <a:lnTo>
                    <a:pt x="8900149" y="0"/>
                  </a:lnTo>
                  <a:lnTo>
                    <a:pt x="0" y="0"/>
                  </a:lnTo>
                  <a:close/>
                </a:path>
              </a:pathLst>
            </a:custGeom>
            <a:solidFill>
              <a:schemeClr val="accent3"/>
            </a:solidFill>
            <a:ln w="12710" cap="flat">
              <a:noFill/>
              <a:prstDash val="solid"/>
              <a:miter/>
            </a:ln>
          </p:spPr>
          <p:txBody>
            <a:bodyPr rtlCol="0" anchor="ctr"/>
            <a:lstStyle/>
            <a:p>
              <a:endParaRPr lang="de-DE"/>
            </a:p>
          </p:txBody>
        </p:sp>
        <p:sp>
          <p:nvSpPr>
            <p:cNvPr id="9" name="Freihandform: Form 8">
              <a:extLst>
                <a:ext uri="{FF2B5EF4-FFF2-40B4-BE49-F238E27FC236}">
                  <a16:creationId xmlns:a16="http://schemas.microsoft.com/office/drawing/2014/main" id="{F3D9652C-3B6E-4EF3-88D5-C1F96FDC61FC}"/>
                </a:ext>
              </a:extLst>
            </p:cNvPr>
            <p:cNvSpPr/>
            <p:nvPr/>
          </p:nvSpPr>
          <p:spPr>
            <a:xfrm>
              <a:off x="7558476" y="1293878"/>
              <a:ext cx="4637011" cy="4378439"/>
            </a:xfrm>
            <a:custGeom>
              <a:avLst/>
              <a:gdLst>
                <a:gd name="connsiteX0" fmla="*/ 4637012 w 4637011"/>
                <a:gd name="connsiteY0" fmla="*/ 0 h 4378439"/>
                <a:gd name="connsiteX1" fmla="*/ 1593640 w 4637011"/>
                <a:gd name="connsiteY1" fmla="*/ 0 h 4378439"/>
                <a:gd name="connsiteX2" fmla="*/ 0 w 4637011"/>
                <a:gd name="connsiteY2" fmla="*/ 4378440 h 4378439"/>
                <a:gd name="connsiteX3" fmla="*/ 4635868 w 4637011"/>
                <a:gd name="connsiteY3" fmla="*/ 4378440 h 4378439"/>
                <a:gd name="connsiteX4" fmla="*/ 4637012 w 4637011"/>
                <a:gd name="connsiteY4" fmla="*/ 4375388 h 4378439"/>
                <a:gd name="connsiteX5" fmla="*/ 4637012 w 4637011"/>
                <a:gd name="connsiteY5" fmla="*/ 0 h 43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37011" h="4378439">
                  <a:moveTo>
                    <a:pt x="4637012" y="0"/>
                  </a:moveTo>
                  <a:lnTo>
                    <a:pt x="1593640" y="0"/>
                  </a:lnTo>
                  <a:lnTo>
                    <a:pt x="0" y="4378440"/>
                  </a:lnTo>
                  <a:lnTo>
                    <a:pt x="4635868" y="4378440"/>
                  </a:lnTo>
                  <a:lnTo>
                    <a:pt x="4637012" y="4375388"/>
                  </a:lnTo>
                  <a:lnTo>
                    <a:pt x="4637012" y="0"/>
                  </a:lnTo>
                  <a:close/>
                </a:path>
              </a:pathLst>
            </a:custGeom>
            <a:solidFill>
              <a:schemeClr val="accent2"/>
            </a:solidFill>
            <a:ln w="12710" cap="flat">
              <a:noFill/>
              <a:prstDash val="solid"/>
              <a:miter/>
            </a:ln>
          </p:spPr>
          <p:txBody>
            <a:bodyPr rtlCol="0" anchor="ctr"/>
            <a:lstStyle/>
            <a:p>
              <a:endParaRPr lang="de-DE"/>
            </a:p>
          </p:txBody>
        </p:sp>
      </p:grpSp>
    </p:spTree>
    <p:extLst>
      <p:ext uri="{BB962C8B-B14F-4D97-AF65-F5344CB8AC3E}">
        <p14:creationId xmlns:p14="http://schemas.microsoft.com/office/powerpoint/2010/main" val="325656898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480FFC-C54D-442F-AB61-6887B4C7B001}"/>
              </a:ext>
            </a:extLst>
          </p:cNvPr>
          <p:cNvSpPr>
            <a:spLocks noGrp="1"/>
          </p:cNvSpPr>
          <p:nvPr>
            <p:ph type="title"/>
          </p:nvPr>
        </p:nvSpPr>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60D05920-C6D7-4D61-AB99-D69AA5A41BE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E9413C9-41C0-4118-88C9-422A5DE23C54}"/>
              </a:ext>
            </a:extLst>
          </p:cNvPr>
          <p:cNvSpPr>
            <a:spLocks noGrp="1"/>
          </p:cNvSpPr>
          <p:nvPr>
            <p:ph type="dt" sz="half" idx="10"/>
          </p:nvPr>
        </p:nvSpPr>
        <p:spPr>
          <a:xfrm>
            <a:off x="9840416" y="6453352"/>
            <a:ext cx="1512000" cy="144000"/>
          </a:xfrm>
          <a:prstGeom prst="rect">
            <a:avLst/>
          </a:prstGeom>
        </p:spPr>
        <p:txBody>
          <a:bodyPr/>
          <a:lstStyle/>
          <a:p>
            <a:r>
              <a:rPr lang="de-DE"/>
              <a:t>10. November 2023</a:t>
            </a:r>
          </a:p>
        </p:txBody>
      </p:sp>
      <p:sp>
        <p:nvSpPr>
          <p:cNvPr id="5" name="Fußzeilenplatzhalter 4">
            <a:extLst>
              <a:ext uri="{FF2B5EF4-FFF2-40B4-BE49-F238E27FC236}">
                <a16:creationId xmlns:a16="http://schemas.microsoft.com/office/drawing/2014/main" id="{889B284C-D04C-476B-8F04-2A7AF1C95FB0}"/>
              </a:ext>
            </a:extLst>
          </p:cNvPr>
          <p:cNvSpPr>
            <a:spLocks noGrp="1"/>
          </p:cNvSpPr>
          <p:nvPr>
            <p:ph type="ftr" sz="quarter" idx="11"/>
          </p:nvPr>
        </p:nvSpPr>
        <p:spPr/>
        <p:txBody>
          <a:bodyPr/>
          <a:lstStyle/>
          <a:p>
            <a:r>
              <a:rPr lang="de-DE"/>
              <a:t>"Feedback per Punteabfrage" von Melanie Müller für ZFH der Universität Siegen ist lizenziert unter CC BY. Davon ausgenommen sind die Logos und Desognelemente der Universität Siegen </a:t>
            </a:r>
          </a:p>
        </p:txBody>
      </p:sp>
      <p:sp>
        <p:nvSpPr>
          <p:cNvPr id="6" name="Foliennummernplatzhalter 5">
            <a:extLst>
              <a:ext uri="{FF2B5EF4-FFF2-40B4-BE49-F238E27FC236}">
                <a16:creationId xmlns:a16="http://schemas.microsoft.com/office/drawing/2014/main" id="{C0CF60C3-89CB-46E0-AF81-A3E502C60B4F}"/>
              </a:ext>
            </a:extLst>
          </p:cNvPr>
          <p:cNvSpPr>
            <a:spLocks noGrp="1"/>
          </p:cNvSpPr>
          <p:nvPr>
            <p:ph type="sldNum" sz="quarter" idx="12"/>
          </p:nvPr>
        </p:nvSpPr>
        <p:spPr>
          <a:xfrm>
            <a:off x="11352584" y="6453336"/>
            <a:ext cx="289248" cy="144000"/>
          </a:xfrm>
          <a:prstGeom prst="rect">
            <a:avLst/>
          </a:prstGeom>
        </p:spPr>
        <p:txBody>
          <a:bodyPr/>
          <a:lstStyle/>
          <a:p>
            <a:fld id="{2155E1C8-C15B-4C47-AD9F-B8F50D129449}" type="slidenum">
              <a:rPr lang="de-DE" smtClean="0"/>
              <a:t>‹Nr.›</a:t>
            </a:fld>
            <a:endParaRPr lang="de-DE"/>
          </a:p>
        </p:txBody>
      </p:sp>
      <p:sp>
        <p:nvSpPr>
          <p:cNvPr id="8" name="Textplatzhalter 8">
            <a:extLst>
              <a:ext uri="{FF2B5EF4-FFF2-40B4-BE49-F238E27FC236}">
                <a16:creationId xmlns:a16="http://schemas.microsoft.com/office/drawing/2014/main" id="{B54B792C-CDB3-4613-BDDA-AC44C09F36EE}"/>
              </a:ext>
            </a:extLst>
          </p:cNvPr>
          <p:cNvSpPr>
            <a:spLocks noGrp="1"/>
          </p:cNvSpPr>
          <p:nvPr>
            <p:ph type="body" sz="quarter" idx="14"/>
          </p:nvPr>
        </p:nvSpPr>
        <p:spPr>
          <a:xfrm>
            <a:off x="552616" y="260648"/>
            <a:ext cx="11088000" cy="288000"/>
          </a:xfrm>
        </p:spPr>
        <p:txBody>
          <a:bodyPr tIns="0" bIns="7200" anchor="b" anchorCtr="0"/>
          <a:lstStyle>
            <a:lvl1pPr marL="0" indent="0">
              <a:spcBef>
                <a:spcPts val="0"/>
              </a:spcBef>
              <a:spcAft>
                <a:spcPts val="0"/>
              </a:spcAft>
              <a:buFont typeface="+mj-lt"/>
              <a:buNone/>
              <a:defRPr sz="1400" b="0" u="sng">
                <a:solidFill>
                  <a:schemeClr val="tx1"/>
                </a:solidFill>
              </a:defRPr>
            </a:lvl1pPr>
            <a:lvl2pPr marL="0" indent="0">
              <a:spcBef>
                <a:spcPts val="0"/>
              </a:spcBef>
              <a:spcAft>
                <a:spcPts val="0"/>
              </a:spcAft>
              <a:buFont typeface="+mj-lt"/>
              <a:buNone/>
              <a:defRPr sz="1400" b="0" u="none">
                <a:solidFill>
                  <a:schemeClr val="tx1"/>
                </a:solidFill>
              </a:defRPr>
            </a:lvl2pPr>
            <a:lvl3pPr marL="0" indent="0">
              <a:spcBef>
                <a:spcPts val="0"/>
              </a:spcBef>
              <a:spcAft>
                <a:spcPts val="0"/>
              </a:spcAft>
              <a:buFont typeface="+mj-lt"/>
              <a:buNone/>
              <a:defRPr sz="1400" b="0" u="none">
                <a:solidFill>
                  <a:schemeClr val="tx1"/>
                </a:solidFill>
              </a:defRPr>
            </a:lvl3pPr>
            <a:lvl4pPr marL="0" indent="0">
              <a:spcBef>
                <a:spcPts val="0"/>
              </a:spcBef>
              <a:spcAft>
                <a:spcPts val="0"/>
              </a:spcAft>
              <a:buFont typeface="+mj-lt"/>
              <a:buNone/>
              <a:defRPr sz="1400" b="0" u="none">
                <a:solidFill>
                  <a:schemeClr val="tx1"/>
                </a:solidFill>
              </a:defRPr>
            </a:lvl4pPr>
            <a:lvl5pPr marL="0" indent="0">
              <a:spcBef>
                <a:spcPts val="0"/>
              </a:spcBef>
              <a:spcAft>
                <a:spcPts val="0"/>
              </a:spcAft>
              <a:buFont typeface="+mj-lt"/>
              <a:buNone/>
              <a:defRPr sz="1400" b="0" u="none">
                <a:solidFill>
                  <a:schemeClr val="tx1"/>
                </a:solidFill>
              </a:defRPr>
            </a:lvl5pPr>
            <a:lvl6pPr marL="0" indent="0">
              <a:spcBef>
                <a:spcPts val="0"/>
              </a:spcBef>
              <a:spcAft>
                <a:spcPts val="0"/>
              </a:spcAft>
              <a:buFont typeface="+mj-lt"/>
              <a:buNone/>
              <a:defRPr sz="1400" b="0" u="none">
                <a:solidFill>
                  <a:schemeClr val="tx1"/>
                </a:solidFill>
              </a:defRPr>
            </a:lvl6pPr>
            <a:lvl7pPr marL="0" indent="0">
              <a:spcBef>
                <a:spcPts val="0"/>
              </a:spcBef>
              <a:spcAft>
                <a:spcPts val="0"/>
              </a:spcAft>
              <a:buFont typeface="+mj-lt"/>
              <a:buNone/>
              <a:defRPr sz="1400" b="0" u="none">
                <a:solidFill>
                  <a:schemeClr val="tx1"/>
                </a:solidFill>
              </a:defRPr>
            </a:lvl7pPr>
            <a:lvl8pPr marL="0" indent="0">
              <a:spcBef>
                <a:spcPts val="0"/>
              </a:spcBef>
              <a:spcAft>
                <a:spcPts val="0"/>
              </a:spcAft>
              <a:buFont typeface="+mj-lt"/>
              <a:buNone/>
              <a:defRPr sz="1400" b="0" u="none">
                <a:solidFill>
                  <a:schemeClr val="tx1"/>
                </a:solidFill>
              </a:defRPr>
            </a:lvl8pPr>
            <a:lvl9pPr marL="0" indent="0">
              <a:spcBef>
                <a:spcPts val="0"/>
              </a:spcBef>
              <a:spcAft>
                <a:spcPts val="0"/>
              </a:spcAft>
              <a:buFont typeface="+mj-lt"/>
              <a:buNone/>
              <a:defRPr sz="1400" b="0" u="none">
                <a:solidFill>
                  <a:schemeClr val="tx1"/>
                </a:solidFill>
              </a:defRPr>
            </a:lvl9pPr>
          </a:lstStyle>
          <a:p>
            <a:pPr lvl="0"/>
            <a:r>
              <a:rPr lang="de-DE"/>
              <a:t>Mastertextformat bearbeiten</a:t>
            </a:r>
          </a:p>
        </p:txBody>
      </p:sp>
    </p:spTree>
    <p:extLst>
      <p:ext uri="{BB962C8B-B14F-4D97-AF65-F5344CB8AC3E}">
        <p14:creationId xmlns:p14="http://schemas.microsoft.com/office/powerpoint/2010/main" val="15670179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accent2"/>
        </a:solidFill>
        <a:effectLst/>
      </p:bgPr>
    </p:bg>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BBD1271F-5276-4A85-9285-369543946767}"/>
              </a:ext>
            </a:extLst>
          </p:cNvPr>
          <p:cNvSpPr>
            <a:spLocks noGrp="1"/>
          </p:cNvSpPr>
          <p:nvPr>
            <p:ph type="body" idx="1" hasCustomPrompt="1"/>
          </p:nvPr>
        </p:nvSpPr>
        <p:spPr>
          <a:xfrm>
            <a:off x="551384" y="658800"/>
            <a:ext cx="4104000" cy="5760000"/>
          </a:xfrm>
        </p:spPr>
        <p:txBody>
          <a:bodyPr/>
          <a:lstStyle>
            <a:lvl1pPr marL="0" indent="0">
              <a:lnSpc>
                <a:spcPct val="88000"/>
              </a:lnSpc>
              <a:buNone/>
              <a:defRPr sz="48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0</a:t>
            </a:r>
          </a:p>
        </p:txBody>
      </p:sp>
      <p:sp>
        <p:nvSpPr>
          <p:cNvPr id="2" name="Titel 1">
            <a:extLst>
              <a:ext uri="{FF2B5EF4-FFF2-40B4-BE49-F238E27FC236}">
                <a16:creationId xmlns:a16="http://schemas.microsoft.com/office/drawing/2014/main" id="{E96B8529-73FE-43C7-8F21-9054FE81E741}"/>
              </a:ext>
            </a:extLst>
          </p:cNvPr>
          <p:cNvSpPr>
            <a:spLocks noGrp="1"/>
          </p:cNvSpPr>
          <p:nvPr>
            <p:ph type="title"/>
          </p:nvPr>
        </p:nvSpPr>
        <p:spPr>
          <a:xfrm>
            <a:off x="2365872" y="0"/>
            <a:ext cx="9826128" cy="6858000"/>
          </a:xfrm>
          <a:custGeom>
            <a:avLst/>
            <a:gdLst>
              <a:gd name="connsiteX0" fmla="*/ 0 w 9840416"/>
              <a:gd name="connsiteY0" fmla="*/ 0 h 6858000"/>
              <a:gd name="connsiteX1" fmla="*/ 9840416 w 9840416"/>
              <a:gd name="connsiteY1" fmla="*/ 0 h 6858000"/>
              <a:gd name="connsiteX2" fmla="*/ 9840416 w 9840416"/>
              <a:gd name="connsiteY2" fmla="*/ 6858000 h 6858000"/>
              <a:gd name="connsiteX3" fmla="*/ 0 w 9840416"/>
              <a:gd name="connsiteY3" fmla="*/ 6858000 h 6858000"/>
              <a:gd name="connsiteX4" fmla="*/ 0 w 9840416"/>
              <a:gd name="connsiteY4" fmla="*/ 0 h 6858000"/>
              <a:gd name="connsiteX0" fmla="*/ 2688431 w 9840416"/>
              <a:gd name="connsiteY0" fmla="*/ 0 h 6858000"/>
              <a:gd name="connsiteX1" fmla="*/ 9840416 w 9840416"/>
              <a:gd name="connsiteY1" fmla="*/ 0 h 6858000"/>
              <a:gd name="connsiteX2" fmla="*/ 9840416 w 9840416"/>
              <a:gd name="connsiteY2" fmla="*/ 6858000 h 6858000"/>
              <a:gd name="connsiteX3" fmla="*/ 0 w 9840416"/>
              <a:gd name="connsiteY3" fmla="*/ 6858000 h 6858000"/>
              <a:gd name="connsiteX4" fmla="*/ 2688431 w 9840416"/>
              <a:gd name="connsiteY4" fmla="*/ 0 h 6858000"/>
              <a:gd name="connsiteX0" fmla="*/ 2674143 w 9826128"/>
              <a:gd name="connsiteY0" fmla="*/ 0 h 6858000"/>
              <a:gd name="connsiteX1" fmla="*/ 9826128 w 9826128"/>
              <a:gd name="connsiteY1" fmla="*/ 0 h 6858000"/>
              <a:gd name="connsiteX2" fmla="*/ 9826128 w 9826128"/>
              <a:gd name="connsiteY2" fmla="*/ 6858000 h 6858000"/>
              <a:gd name="connsiteX3" fmla="*/ 0 w 9826128"/>
              <a:gd name="connsiteY3" fmla="*/ 6858000 h 6858000"/>
              <a:gd name="connsiteX4" fmla="*/ 2674143 w 982612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26128" h="6858000">
                <a:moveTo>
                  <a:pt x="2674143" y="0"/>
                </a:moveTo>
                <a:lnTo>
                  <a:pt x="9826128" y="0"/>
                </a:lnTo>
                <a:lnTo>
                  <a:pt x="9826128" y="6858000"/>
                </a:lnTo>
                <a:lnTo>
                  <a:pt x="0" y="6858000"/>
                </a:lnTo>
                <a:lnTo>
                  <a:pt x="2674143" y="0"/>
                </a:lnTo>
                <a:close/>
              </a:path>
            </a:pathLst>
          </a:custGeom>
          <a:solidFill>
            <a:schemeClr val="accent3"/>
          </a:solidFill>
        </p:spPr>
        <p:txBody>
          <a:bodyPr lIns="1620000" bIns="1152000" anchor="b">
            <a:noAutofit/>
          </a:bodyPr>
          <a:lstStyle>
            <a:lvl1pPr>
              <a:defRPr sz="6000">
                <a:solidFill>
                  <a:schemeClr val="bg1"/>
                </a:solidFill>
              </a:defRPr>
            </a:lvl1pPr>
          </a:lstStyle>
          <a:p>
            <a:r>
              <a:rPr lang="de-DE"/>
              <a:t>Mastertitelformat bearbeiten</a:t>
            </a:r>
            <a:endParaRPr lang="de-DE" dirty="0"/>
          </a:p>
        </p:txBody>
      </p:sp>
    </p:spTree>
    <p:extLst>
      <p:ext uri="{BB962C8B-B14F-4D97-AF65-F5344CB8AC3E}">
        <p14:creationId xmlns:p14="http://schemas.microsoft.com/office/powerpoint/2010/main" val="1706135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Kapitel Layout 2">
    <p:bg>
      <p:bgPr>
        <a:solidFill>
          <a:schemeClr val="accent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6B8529-73FE-43C7-8F21-9054FE81E741}"/>
              </a:ext>
            </a:extLst>
          </p:cNvPr>
          <p:cNvSpPr>
            <a:spLocks noGrp="1"/>
          </p:cNvSpPr>
          <p:nvPr>
            <p:ph type="title"/>
          </p:nvPr>
        </p:nvSpPr>
        <p:spPr>
          <a:xfrm>
            <a:off x="551384" y="1556792"/>
            <a:ext cx="5040000" cy="1728000"/>
          </a:xfrm>
          <a:noFill/>
        </p:spPr>
        <p:txBody>
          <a:bodyPr lIns="0" tIns="36000" bIns="0" anchor="t" anchorCtr="0">
            <a:noAutofit/>
          </a:bodyPr>
          <a:lstStyle>
            <a:lvl1pPr>
              <a:lnSpc>
                <a:spcPct val="100000"/>
              </a:lnSpc>
              <a:defRPr sz="5000">
                <a:solidFill>
                  <a:schemeClr val="bg1"/>
                </a:solidFill>
              </a:defRPr>
            </a:lvl1pPr>
          </a:lstStyle>
          <a:p>
            <a:r>
              <a:rPr lang="de-DE"/>
              <a:t>Mastertitelformat bearbeiten</a:t>
            </a:r>
            <a:endParaRPr lang="de-DE" dirty="0"/>
          </a:p>
        </p:txBody>
      </p:sp>
      <p:sp>
        <p:nvSpPr>
          <p:cNvPr id="3" name="Grafik 22">
            <a:extLst>
              <a:ext uri="{FF2B5EF4-FFF2-40B4-BE49-F238E27FC236}">
                <a16:creationId xmlns:a16="http://schemas.microsoft.com/office/drawing/2014/main" id="{FCA6D92E-30E9-42EB-80A4-748C23776EF8}"/>
              </a:ext>
            </a:extLst>
          </p:cNvPr>
          <p:cNvSpPr/>
          <p:nvPr/>
        </p:nvSpPr>
        <p:spPr>
          <a:xfrm>
            <a:off x="5917438" y="0"/>
            <a:ext cx="6276847" cy="6858000"/>
          </a:xfrm>
          <a:custGeom>
            <a:avLst/>
            <a:gdLst>
              <a:gd name="connsiteX0" fmla="*/ 6276848 w 6276847"/>
              <a:gd name="connsiteY0" fmla="*/ 0 h 6858000"/>
              <a:gd name="connsiteX1" fmla="*/ 2496058 w 6276847"/>
              <a:gd name="connsiteY1" fmla="*/ 0 h 6858000"/>
              <a:gd name="connsiteX2" fmla="*/ 0 w 6276847"/>
              <a:gd name="connsiteY2" fmla="*/ 6858000 h 6858000"/>
              <a:gd name="connsiteX3" fmla="*/ 6276086 w 6276847"/>
              <a:gd name="connsiteY3" fmla="*/ 6858000 h 6858000"/>
              <a:gd name="connsiteX4" fmla="*/ 6276848 w 6276847"/>
              <a:gd name="connsiteY4" fmla="*/ 6855841 h 6858000"/>
              <a:gd name="connsiteX5" fmla="*/ 6276848 w 6276847"/>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76847" h="6858000">
                <a:moveTo>
                  <a:pt x="6276848" y="0"/>
                </a:moveTo>
                <a:lnTo>
                  <a:pt x="2496058" y="0"/>
                </a:lnTo>
                <a:lnTo>
                  <a:pt x="0" y="6858000"/>
                </a:lnTo>
                <a:lnTo>
                  <a:pt x="6276086" y="6858000"/>
                </a:lnTo>
                <a:lnTo>
                  <a:pt x="6276848" y="6855841"/>
                </a:lnTo>
                <a:lnTo>
                  <a:pt x="6276848" y="0"/>
                </a:lnTo>
                <a:close/>
              </a:path>
            </a:pathLst>
          </a:custGeom>
          <a:solidFill>
            <a:schemeClr val="accent3"/>
          </a:solidFill>
          <a:ln w="12700" cap="flat">
            <a:noFill/>
            <a:prstDash val="solid"/>
            <a:miter/>
          </a:ln>
        </p:spPr>
        <p:txBody>
          <a:bodyPr rtlCol="0" anchor="ctr"/>
          <a:lstStyle/>
          <a:p>
            <a:endParaRPr lang="de-DE"/>
          </a:p>
        </p:txBody>
      </p:sp>
    </p:spTree>
    <p:extLst>
      <p:ext uri="{BB962C8B-B14F-4D97-AF65-F5344CB8AC3E}">
        <p14:creationId xmlns:p14="http://schemas.microsoft.com/office/powerpoint/2010/main" val="38060793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3.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DCCBDE3-A89C-4F87-BA54-A803CF585823}"/>
              </a:ext>
            </a:extLst>
          </p:cNvPr>
          <p:cNvSpPr>
            <a:spLocks noGrp="1"/>
          </p:cNvSpPr>
          <p:nvPr>
            <p:ph type="title"/>
          </p:nvPr>
        </p:nvSpPr>
        <p:spPr>
          <a:xfrm>
            <a:off x="551384" y="620792"/>
            <a:ext cx="11088000" cy="864000"/>
          </a:xfrm>
          <a:prstGeom prst="rect">
            <a:avLst/>
          </a:prstGeom>
        </p:spPr>
        <p:txBody>
          <a:bodyPr vert="horz" lIns="0" tIns="0" rIns="0" bIns="0" rtlCol="0" anchor="t" anchorCtr="0">
            <a:noAutofit/>
          </a:bodyPr>
          <a:lstStyle/>
          <a:p>
            <a:r>
              <a:rPr lang="de-DE" dirty="0"/>
              <a:t>Mastertitelformat bearbeiten</a:t>
            </a:r>
          </a:p>
        </p:txBody>
      </p:sp>
      <p:sp>
        <p:nvSpPr>
          <p:cNvPr id="3" name="Textplatzhalter 2">
            <a:extLst>
              <a:ext uri="{FF2B5EF4-FFF2-40B4-BE49-F238E27FC236}">
                <a16:creationId xmlns:a16="http://schemas.microsoft.com/office/drawing/2014/main" id="{02ED3204-B3CD-4DC4-9A86-021666AC93E5}"/>
              </a:ext>
            </a:extLst>
          </p:cNvPr>
          <p:cNvSpPr>
            <a:spLocks noGrp="1"/>
          </p:cNvSpPr>
          <p:nvPr>
            <p:ph type="body" idx="1"/>
          </p:nvPr>
        </p:nvSpPr>
        <p:spPr>
          <a:xfrm>
            <a:off x="551384" y="1701296"/>
            <a:ext cx="11088000" cy="4464000"/>
          </a:xfrm>
          <a:prstGeom prst="rect">
            <a:avLst/>
          </a:prstGeom>
        </p:spPr>
        <p:txBody>
          <a:bodyPr vert="horz" lIns="0" tIns="18000" rIns="0" bIns="0" rtlCol="0">
            <a:no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6</a:t>
            </a:r>
          </a:p>
          <a:p>
            <a:pPr lvl="6"/>
            <a:r>
              <a:rPr lang="de-DE" dirty="0"/>
              <a:t>7</a:t>
            </a:r>
          </a:p>
          <a:p>
            <a:pPr lvl="7"/>
            <a:r>
              <a:rPr lang="de-DE" dirty="0"/>
              <a:t>8</a:t>
            </a:r>
          </a:p>
          <a:p>
            <a:pPr lvl="8"/>
            <a:r>
              <a:rPr lang="de-DE" dirty="0"/>
              <a:t>9</a:t>
            </a:r>
          </a:p>
        </p:txBody>
      </p:sp>
      <p:sp>
        <p:nvSpPr>
          <p:cNvPr id="5" name="Fußzeilenplatzhalter 4">
            <a:extLst>
              <a:ext uri="{FF2B5EF4-FFF2-40B4-BE49-F238E27FC236}">
                <a16:creationId xmlns:a16="http://schemas.microsoft.com/office/drawing/2014/main" id="{4DE0AFB5-0220-4FCE-9BC1-51EDC3697A74}"/>
              </a:ext>
            </a:extLst>
          </p:cNvPr>
          <p:cNvSpPr>
            <a:spLocks noGrp="1"/>
          </p:cNvSpPr>
          <p:nvPr>
            <p:ph type="ftr" sz="quarter" idx="3"/>
          </p:nvPr>
        </p:nvSpPr>
        <p:spPr>
          <a:xfrm>
            <a:off x="5375920" y="6453336"/>
            <a:ext cx="4320000" cy="144000"/>
          </a:xfrm>
          <a:prstGeom prst="rect">
            <a:avLst/>
          </a:prstGeom>
        </p:spPr>
        <p:txBody>
          <a:bodyPr vert="horz" lIns="0" tIns="43200" rIns="14400" bIns="0" rtlCol="0" anchor="t" anchorCtr="0"/>
          <a:lstStyle>
            <a:lvl1pPr algn="r">
              <a:defRPr sz="800">
                <a:solidFill>
                  <a:schemeClr val="tx1">
                    <a:tint val="75000"/>
                  </a:schemeClr>
                </a:solidFill>
              </a:defRPr>
            </a:lvl1pPr>
          </a:lstStyle>
          <a:p>
            <a:r>
              <a:rPr lang="de-DE"/>
              <a:t>"Feedback per Punteabfrage" von Melanie Müller für ZFH der Universität Siegen ist lizenziert unter CC BY. Davon ausgenommen sind die Logos und Desognelemente der Universität Siegen </a:t>
            </a:r>
            <a:endParaRPr lang="de-DE" dirty="0"/>
          </a:p>
        </p:txBody>
      </p:sp>
      <p:pic>
        <p:nvPicPr>
          <p:cNvPr id="14" name="Grafik 13">
            <a:extLst>
              <a:ext uri="{FF2B5EF4-FFF2-40B4-BE49-F238E27FC236}">
                <a16:creationId xmlns:a16="http://schemas.microsoft.com/office/drawing/2014/main" id="{A079685E-F268-43A6-900F-8FE9E297B579}"/>
              </a:ext>
            </a:extLst>
          </p:cNvPr>
          <p:cNvPicPr>
            <a:picLocks noChangeAspect="1"/>
          </p:cNvPicPr>
          <p:nvPr userDrawn="1"/>
        </p:nvPicPr>
        <p:blipFill>
          <a:blip r:embed="rId24">
            <a:extLst>
              <a:ext uri="{28A0092B-C50C-407E-A947-70E740481C1C}">
                <a14:useLocalDpi xmlns:a14="http://schemas.microsoft.com/office/drawing/2010/main" val="0"/>
              </a:ext>
            </a:extLst>
          </a:blip>
          <a:srcRect/>
          <a:stretch/>
        </p:blipFill>
        <p:spPr>
          <a:xfrm>
            <a:off x="477420" y="6277045"/>
            <a:ext cx="379836" cy="396000"/>
          </a:xfrm>
          <a:prstGeom prst="rect">
            <a:avLst/>
          </a:prstGeom>
        </p:spPr>
      </p:pic>
      <p:sp>
        <p:nvSpPr>
          <p:cNvPr id="7" name="Parallelogramm 6">
            <a:extLst>
              <a:ext uri="{FF2B5EF4-FFF2-40B4-BE49-F238E27FC236}">
                <a16:creationId xmlns:a16="http://schemas.microsoft.com/office/drawing/2014/main" id="{3925A3B8-758F-47EE-A4DA-C38EC940F536}"/>
              </a:ext>
            </a:extLst>
          </p:cNvPr>
          <p:cNvSpPr/>
          <p:nvPr userDrawn="1"/>
        </p:nvSpPr>
        <p:spPr>
          <a:xfrm>
            <a:off x="883443" y="6267450"/>
            <a:ext cx="171451" cy="404813"/>
          </a:xfrm>
          <a:prstGeom prst="parallelogram">
            <a:avLst>
              <a:gd name="adj" fmla="val 86333"/>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extLst>
              <a:ext uri="{FF2B5EF4-FFF2-40B4-BE49-F238E27FC236}">
                <a16:creationId xmlns:a16="http://schemas.microsoft.com/office/drawing/2014/main" id="{5B4582B2-9FCF-224A-D615-9C0B18D76F1D}"/>
              </a:ext>
            </a:extLst>
          </p:cNvPr>
          <p:cNvPicPr>
            <a:picLocks noChangeAspect="1"/>
          </p:cNvPicPr>
          <p:nvPr userDrawn="1"/>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11332958" y="6327336"/>
            <a:ext cx="383407" cy="396000"/>
          </a:xfrm>
          <a:prstGeom prst="rect">
            <a:avLst/>
          </a:prstGeom>
        </p:spPr>
      </p:pic>
    </p:spTree>
    <p:extLst>
      <p:ext uri="{BB962C8B-B14F-4D97-AF65-F5344CB8AC3E}">
        <p14:creationId xmlns:p14="http://schemas.microsoft.com/office/powerpoint/2010/main" val="2513343905"/>
      </p:ext>
    </p:extLst>
  </p:cSld>
  <p:clrMap bg1="lt1" tx1="dk1" bg2="lt2" tx2="dk2" accent1="accent1" accent2="accent2" accent3="accent3" accent4="accent4" accent5="accent5" accent6="accent6" hlink="hlink" folHlink="folHlink"/>
  <p:sldLayoutIdLst>
    <p:sldLayoutId id="2147483649" r:id="rId1"/>
    <p:sldLayoutId id="2147483669" r:id="rId2"/>
    <p:sldLayoutId id="2147483668" r:id="rId3"/>
    <p:sldLayoutId id="2147483671" r:id="rId4"/>
    <p:sldLayoutId id="2147483670" r:id="rId5"/>
    <p:sldLayoutId id="2147483672" r:id="rId6"/>
    <p:sldLayoutId id="2147483650" r:id="rId7"/>
    <p:sldLayoutId id="2147483651" r:id="rId8"/>
    <p:sldLayoutId id="2147483662" r:id="rId9"/>
    <p:sldLayoutId id="2147483667" r:id="rId10"/>
    <p:sldLayoutId id="2147483665" r:id="rId11"/>
    <p:sldLayoutId id="2147483652" r:id="rId12"/>
    <p:sldLayoutId id="2147483673" r:id="rId13"/>
    <p:sldLayoutId id="2147483680" r:id="rId14"/>
    <p:sldLayoutId id="2147483677" r:id="rId15"/>
    <p:sldLayoutId id="2147483674" r:id="rId16"/>
    <p:sldLayoutId id="2147483675" r:id="rId17"/>
    <p:sldLayoutId id="2147483676" r:id="rId18"/>
    <p:sldLayoutId id="2147483678" r:id="rId19"/>
    <p:sldLayoutId id="2147483679" r:id="rId20"/>
    <p:sldLayoutId id="2147483654" r:id="rId21"/>
    <p:sldLayoutId id="2147483655" r:id="rId22"/>
  </p:sldLayoutIdLst>
  <p:hf sldNum="0" hdr="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117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17000"/>
        </a:lnSpc>
        <a:spcBef>
          <a:spcPts val="1400"/>
        </a:spcBef>
        <a:spcAft>
          <a:spcPts val="1200"/>
        </a:spcAft>
        <a:buFont typeface="Arial" panose="020B0604020202020204" pitchFamily="34" charset="0"/>
        <a:buNone/>
        <a:defRPr sz="2000" b="1" kern="1200">
          <a:solidFill>
            <a:schemeClr val="accent5"/>
          </a:solidFill>
          <a:latin typeface="+mn-lt"/>
          <a:ea typeface="+mn-ea"/>
          <a:cs typeface="+mn-cs"/>
        </a:defRPr>
      </a:lvl2pPr>
      <a:lvl3pPr marL="252000" indent="-252000" algn="l" defTabSz="914400" rtl="0" eaLnBrk="1" latinLnBrk="0" hangingPunct="1">
        <a:lnSpc>
          <a:spcPct val="117000"/>
        </a:lnSpc>
        <a:spcBef>
          <a:spcPts val="0"/>
        </a:spcBef>
        <a:spcAft>
          <a:spcPts val="0"/>
        </a:spcAft>
        <a:buClr>
          <a:schemeClr val="accent5"/>
        </a:buClr>
        <a:buFont typeface="+mj-lt"/>
        <a:buAutoNum type="arabicPeriod"/>
        <a:defRPr sz="2000" kern="1200">
          <a:solidFill>
            <a:schemeClr val="tx1"/>
          </a:solidFill>
          <a:latin typeface="+mn-lt"/>
          <a:ea typeface="+mn-ea"/>
          <a:cs typeface="+mn-cs"/>
        </a:defRPr>
      </a:lvl3pPr>
      <a:lvl4pPr marL="252000" indent="-216000" algn="l" defTabSz="914400" rtl="0" eaLnBrk="1" latinLnBrk="0" hangingPunct="1">
        <a:lnSpc>
          <a:spcPct val="117000"/>
        </a:lnSpc>
        <a:spcBef>
          <a:spcPts val="0"/>
        </a:spcBef>
        <a:spcAft>
          <a:spcPts val="0"/>
        </a:spcAft>
        <a:buClr>
          <a:schemeClr val="accent5"/>
        </a:buClr>
        <a:buFont typeface="Calibri" panose="020F0502020204030204" pitchFamily="34" charset="0"/>
        <a:buChar char="•"/>
        <a:defRPr sz="2000" kern="1200">
          <a:solidFill>
            <a:schemeClr val="tx1"/>
          </a:solidFill>
          <a:latin typeface="+mn-lt"/>
          <a:ea typeface="+mn-ea"/>
          <a:cs typeface="+mn-cs"/>
        </a:defRPr>
      </a:lvl4pPr>
      <a:lvl5pPr marL="432000" indent="-180000" algn="l" defTabSz="914400" rtl="0" eaLnBrk="1" latinLnBrk="0" hangingPunct="1">
        <a:lnSpc>
          <a:spcPct val="117000"/>
        </a:lnSpc>
        <a:spcBef>
          <a:spcPts val="0"/>
        </a:spcBef>
        <a:spcAft>
          <a:spcPts val="0"/>
        </a:spcAft>
        <a:buClr>
          <a:schemeClr val="accent5"/>
        </a:buClr>
        <a:buFont typeface="Calibri" panose="020F0502020204030204" pitchFamily="34" charset="0"/>
        <a:buChar char="•"/>
        <a:defRPr sz="1800" kern="1200">
          <a:solidFill>
            <a:schemeClr val="tx1"/>
          </a:solidFill>
          <a:latin typeface="+mn-lt"/>
          <a:ea typeface="+mn-ea"/>
          <a:cs typeface="+mn-cs"/>
        </a:defRPr>
      </a:lvl5pPr>
      <a:lvl6pPr marL="612000" indent="-180000" algn="l" defTabSz="914400" rtl="0" eaLnBrk="1" latinLnBrk="0" hangingPunct="1">
        <a:lnSpc>
          <a:spcPct val="117000"/>
        </a:lnSpc>
        <a:spcBef>
          <a:spcPts val="0"/>
        </a:spcBef>
        <a:spcAft>
          <a:spcPts val="0"/>
        </a:spcAft>
        <a:buClr>
          <a:schemeClr val="accent5"/>
        </a:buClr>
        <a:buFont typeface="Calibri" panose="020F0502020204030204" pitchFamily="34" charset="0"/>
        <a:buChar char="•"/>
        <a:defRPr sz="1600" kern="1200">
          <a:solidFill>
            <a:schemeClr val="tx1"/>
          </a:solidFill>
          <a:latin typeface="+mn-lt"/>
          <a:ea typeface="+mn-ea"/>
          <a:cs typeface="+mn-cs"/>
        </a:defRPr>
      </a:lvl6pPr>
      <a:lvl7pPr marL="0" indent="0" algn="l" defTabSz="914400" rtl="0" eaLnBrk="1" latinLnBrk="0" hangingPunct="1">
        <a:lnSpc>
          <a:spcPct val="117000"/>
        </a:lnSpc>
        <a:spcBef>
          <a:spcPts val="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117000"/>
        </a:lnSpc>
        <a:spcBef>
          <a:spcPts val="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117000"/>
        </a:lnSpc>
        <a:spcBef>
          <a:spcPts val="0"/>
        </a:spcBef>
        <a:buFont typeface="Arial" panose="020B0604020202020204" pitchFamily="34" charset="0"/>
        <a:buNone/>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el 19">
            <a:extLst>
              <a:ext uri="{FF2B5EF4-FFF2-40B4-BE49-F238E27FC236}">
                <a16:creationId xmlns:a16="http://schemas.microsoft.com/office/drawing/2014/main" id="{D181662D-7665-48D9-B026-6CF8CDD25FB5}"/>
              </a:ext>
            </a:extLst>
          </p:cNvPr>
          <p:cNvSpPr>
            <a:spLocks noGrp="1"/>
          </p:cNvSpPr>
          <p:nvPr>
            <p:ph type="ctrTitle"/>
          </p:nvPr>
        </p:nvSpPr>
        <p:spPr>
          <a:xfrm>
            <a:off x="521160" y="2420888"/>
            <a:ext cx="4814048" cy="1368000"/>
          </a:xfrm>
        </p:spPr>
        <p:txBody>
          <a:bodyPr>
            <a:normAutofit/>
          </a:bodyPr>
          <a:lstStyle/>
          <a:p>
            <a:r>
              <a:rPr lang="de-DE" dirty="0"/>
              <a:t>Feedback per Punkteabfrage</a:t>
            </a:r>
          </a:p>
        </p:txBody>
      </p:sp>
      <p:pic>
        <p:nvPicPr>
          <p:cNvPr id="17" name="Bildplatzhalter 16">
            <a:extLst>
              <a:ext uri="{FF2B5EF4-FFF2-40B4-BE49-F238E27FC236}">
                <a16:creationId xmlns:a16="http://schemas.microsoft.com/office/drawing/2014/main" id="{51D21318-2754-4E20-A4F9-E0A907B9C7A8}"/>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8106" r="18106"/>
          <a:stretch/>
        </p:blipFill>
        <p:spPr>
          <a:xfrm>
            <a:off x="4460141" y="0"/>
            <a:ext cx="7751190" cy="6858000"/>
          </a:xfrm>
        </p:spPr>
      </p:pic>
    </p:spTree>
    <p:extLst>
      <p:ext uri="{BB962C8B-B14F-4D97-AF65-F5344CB8AC3E}">
        <p14:creationId xmlns:p14="http://schemas.microsoft.com/office/powerpoint/2010/main" val="373831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1844145E-8736-9460-790E-C23C5696707D}"/>
              </a:ext>
            </a:extLst>
          </p:cNvPr>
          <p:cNvSpPr>
            <a:spLocks noGrp="1"/>
          </p:cNvSpPr>
          <p:nvPr>
            <p:ph idx="1"/>
          </p:nvPr>
        </p:nvSpPr>
        <p:spPr>
          <a:xfrm>
            <a:off x="551384" y="1268760"/>
            <a:ext cx="11088000" cy="4464000"/>
          </a:xfrm>
        </p:spPr>
        <p:txBody>
          <a:bodyPr/>
          <a:lstStyle/>
          <a:p>
            <a:r>
              <a:rPr lang="de-DE" b="1" dirty="0"/>
              <a:t>Was ist die Punkteabfrage?</a:t>
            </a:r>
          </a:p>
          <a:p>
            <a:r>
              <a:rPr lang="de-DE" dirty="0"/>
              <a:t>Die Punkteabfrage ist eine Form der Evaluation, bei der Studierende ihre Einschätzungen zu verschiedenen Aspekten eurer Lehrveranstaltung in Form von Punkten oder Bewertungen abgeben. Dies kann sowohl online als auch in Papierform erfolgen.</a:t>
            </a:r>
          </a:p>
          <a:p>
            <a:pPr>
              <a:spcAft>
                <a:spcPts val="1199"/>
              </a:spcAft>
              <a:defRPr/>
            </a:pPr>
            <a:endParaRPr lang="de-DE" dirty="0">
              <a:solidFill>
                <a:srgbClr val="000000"/>
              </a:solidFill>
              <a:latin typeface="Bliss 2 Regular" panose="02000506030000020004" pitchFamily="50" charset="0"/>
            </a:endParaRPr>
          </a:p>
          <a:p>
            <a:r>
              <a:rPr lang="de-DE" b="1" dirty="0"/>
              <a:t>Nutzen der Punkteabfrage</a:t>
            </a:r>
          </a:p>
          <a:p>
            <a:r>
              <a:rPr lang="de-DE" b="1" dirty="0"/>
              <a:t>1. Gezieltes Feedback</a:t>
            </a:r>
          </a:p>
          <a:p>
            <a:r>
              <a:rPr lang="de-DE" dirty="0"/>
              <a:t>Erlaubt es den Studierenden, spezifische Aspekte der Lehrveranstaltung zu bewerten, wie z.B. die Verständlichkeit der Erklärungen, die Strukturierung des Unterrichts oder die Verfügbarkeit von Materialien.</a:t>
            </a:r>
          </a:p>
        </p:txBody>
      </p:sp>
      <p:sp>
        <p:nvSpPr>
          <p:cNvPr id="10" name="Titel 1">
            <a:extLst>
              <a:ext uri="{FF2B5EF4-FFF2-40B4-BE49-F238E27FC236}">
                <a16:creationId xmlns:a16="http://schemas.microsoft.com/office/drawing/2014/main" id="{3ED511A6-4B40-3EEB-2967-8403A0E8EAE4}"/>
              </a:ext>
            </a:extLst>
          </p:cNvPr>
          <p:cNvSpPr>
            <a:spLocks noGrp="1"/>
          </p:cNvSpPr>
          <p:nvPr>
            <p:ph type="title"/>
          </p:nvPr>
        </p:nvSpPr>
        <p:spPr>
          <a:xfrm>
            <a:off x="335360" y="404760"/>
            <a:ext cx="11088000" cy="864000"/>
          </a:xfrm>
        </p:spPr>
        <p:txBody>
          <a:bodyPr/>
          <a:lstStyle/>
          <a:p>
            <a:r>
              <a:rPr lang="de-DE" dirty="0"/>
              <a:t>Punkteabfrage</a:t>
            </a:r>
          </a:p>
        </p:txBody>
      </p:sp>
      <p:sp>
        <p:nvSpPr>
          <p:cNvPr id="8" name="Fußzeilenplatzhalter 4">
            <a:extLst>
              <a:ext uri="{FF2B5EF4-FFF2-40B4-BE49-F238E27FC236}">
                <a16:creationId xmlns:a16="http://schemas.microsoft.com/office/drawing/2014/main" id="{E5371535-F418-F7DD-E04A-42F43EEB42D1}"/>
              </a:ext>
            </a:extLst>
          </p:cNvPr>
          <p:cNvSpPr>
            <a:spLocks noGrp="1"/>
          </p:cNvSpPr>
          <p:nvPr>
            <p:ph type="ftr" sz="quarter" idx="11"/>
          </p:nvPr>
        </p:nvSpPr>
        <p:spPr>
          <a:xfrm>
            <a:off x="4160837" y="6453162"/>
            <a:ext cx="4536024" cy="288120"/>
          </a:xfrm>
        </p:spPr>
        <p:txBody>
          <a:bodyPr/>
          <a:lstStyle/>
          <a:p>
            <a:r>
              <a:rPr lang="de-DE" dirty="0"/>
              <a:t>"Feedback per Punkteabfrage" von Melanie Müller für ZFH der Universität Siegen ist lizenziert unter CC BY. Davon ausgenommen sind die Logos und Designelemente der Universität Siegen </a:t>
            </a:r>
          </a:p>
        </p:txBody>
      </p:sp>
      <p:pic>
        <p:nvPicPr>
          <p:cNvPr id="9" name="Grafik 8">
            <a:extLst>
              <a:ext uri="{FF2B5EF4-FFF2-40B4-BE49-F238E27FC236}">
                <a16:creationId xmlns:a16="http://schemas.microsoft.com/office/drawing/2014/main" id="{0E743CF2-A110-EAE9-6E71-BE0DD299D80F}"/>
              </a:ext>
            </a:extLst>
          </p:cNvPr>
          <p:cNvPicPr>
            <a:picLocks noChangeAspect="1"/>
          </p:cNvPicPr>
          <p:nvPr/>
        </p:nvPicPr>
        <p:blipFill>
          <a:blip r:embed="rId2"/>
          <a:stretch>
            <a:fillRect/>
          </a:stretch>
        </p:blipFill>
        <p:spPr>
          <a:xfrm>
            <a:off x="3422606" y="6453066"/>
            <a:ext cx="738231" cy="260059"/>
          </a:xfrm>
          <a:prstGeom prst="rect">
            <a:avLst/>
          </a:prstGeom>
        </p:spPr>
      </p:pic>
    </p:spTree>
    <p:extLst>
      <p:ext uri="{BB962C8B-B14F-4D97-AF65-F5344CB8AC3E}">
        <p14:creationId xmlns:p14="http://schemas.microsoft.com/office/powerpoint/2010/main" val="570898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1844145E-8736-9460-790E-C23C5696707D}"/>
              </a:ext>
            </a:extLst>
          </p:cNvPr>
          <p:cNvSpPr>
            <a:spLocks noGrp="1"/>
          </p:cNvSpPr>
          <p:nvPr>
            <p:ph idx="1"/>
          </p:nvPr>
        </p:nvSpPr>
        <p:spPr>
          <a:xfrm>
            <a:off x="551384" y="1268760"/>
            <a:ext cx="11088000" cy="4464000"/>
          </a:xfrm>
        </p:spPr>
        <p:txBody>
          <a:bodyPr/>
          <a:lstStyle/>
          <a:p>
            <a:r>
              <a:rPr lang="de-DE" b="1" dirty="0"/>
              <a:t>2. Schnelle Auswertung</a:t>
            </a:r>
          </a:p>
          <a:p>
            <a:r>
              <a:rPr lang="de-DE" dirty="0"/>
              <a:t>Die Auswertung der Punkteabfrage ist schnell und unkompliziert, da sie auf numerischen Bewertungen basiert. Dies ermöglicht eine zeitnahe Rückmeldung und erleichtert die Identifizierung von Handlungsfeldern.</a:t>
            </a:r>
          </a:p>
          <a:p>
            <a:endParaRPr lang="de-DE" b="1" dirty="0"/>
          </a:p>
          <a:p>
            <a:r>
              <a:rPr lang="de-DE" b="1" dirty="0"/>
              <a:t>3. Kontinuierliche Verbesserung</a:t>
            </a:r>
          </a:p>
          <a:p>
            <a:r>
              <a:rPr lang="de-DE" dirty="0"/>
              <a:t>Durch regelmäßige Punkteabfragen können Trends über die Veranstaltungszeit hinweg erkannt und Lehrmethoden kontinuierlich an die Bedürfnisse der Studierenden angepasst werden.</a:t>
            </a:r>
          </a:p>
          <a:p>
            <a:br>
              <a:rPr lang="de-DE" b="1" dirty="0"/>
            </a:br>
            <a:r>
              <a:rPr lang="de-DE" b="1" dirty="0"/>
              <a:t>4. Transparente Kommunikation</a:t>
            </a:r>
          </a:p>
          <a:p>
            <a:r>
              <a:rPr lang="de-DE" dirty="0"/>
              <a:t>Die Methode fördert die Transparenz, indem sie den Studierenden die Möglichkeit gibt, konstruktives Feedback zu geben. Dies stärkt die Kommunikation zwischen Lehrenden und Studierenden.</a:t>
            </a:r>
          </a:p>
        </p:txBody>
      </p:sp>
      <p:sp>
        <p:nvSpPr>
          <p:cNvPr id="10" name="Titel 1">
            <a:extLst>
              <a:ext uri="{FF2B5EF4-FFF2-40B4-BE49-F238E27FC236}">
                <a16:creationId xmlns:a16="http://schemas.microsoft.com/office/drawing/2014/main" id="{3ED511A6-4B40-3EEB-2967-8403A0E8EAE4}"/>
              </a:ext>
            </a:extLst>
          </p:cNvPr>
          <p:cNvSpPr>
            <a:spLocks noGrp="1"/>
          </p:cNvSpPr>
          <p:nvPr>
            <p:ph type="title"/>
          </p:nvPr>
        </p:nvSpPr>
        <p:spPr>
          <a:xfrm>
            <a:off x="335360" y="404760"/>
            <a:ext cx="11088000" cy="864000"/>
          </a:xfrm>
        </p:spPr>
        <p:txBody>
          <a:bodyPr/>
          <a:lstStyle/>
          <a:p>
            <a:r>
              <a:rPr lang="de-DE" dirty="0"/>
              <a:t>Punkteabfrage</a:t>
            </a:r>
          </a:p>
        </p:txBody>
      </p:sp>
      <p:sp>
        <p:nvSpPr>
          <p:cNvPr id="13" name="Fußzeilenplatzhalter 4">
            <a:extLst>
              <a:ext uri="{FF2B5EF4-FFF2-40B4-BE49-F238E27FC236}">
                <a16:creationId xmlns:a16="http://schemas.microsoft.com/office/drawing/2014/main" id="{FF720621-9A5F-56A7-6C16-B053CA2D5474}"/>
              </a:ext>
            </a:extLst>
          </p:cNvPr>
          <p:cNvSpPr>
            <a:spLocks noGrp="1"/>
          </p:cNvSpPr>
          <p:nvPr>
            <p:ph type="ftr" sz="quarter" idx="11"/>
          </p:nvPr>
        </p:nvSpPr>
        <p:spPr>
          <a:xfrm>
            <a:off x="4160837" y="6453162"/>
            <a:ext cx="4536024" cy="288120"/>
          </a:xfrm>
        </p:spPr>
        <p:txBody>
          <a:bodyPr/>
          <a:lstStyle/>
          <a:p>
            <a:r>
              <a:rPr lang="de-DE" dirty="0"/>
              <a:t>"Feedback per Punkteabfrage" von Melanie Müller für ZFH der Universität Siegen ist lizenziert unter CC BY. Davon ausgenommen sind die Logos und Designelemente der Universität Siegen </a:t>
            </a:r>
          </a:p>
        </p:txBody>
      </p:sp>
      <p:pic>
        <p:nvPicPr>
          <p:cNvPr id="14" name="Grafik 13">
            <a:extLst>
              <a:ext uri="{FF2B5EF4-FFF2-40B4-BE49-F238E27FC236}">
                <a16:creationId xmlns:a16="http://schemas.microsoft.com/office/drawing/2014/main" id="{DDB27A99-CF72-C479-A69D-83E8A48C7DE3}"/>
              </a:ext>
            </a:extLst>
          </p:cNvPr>
          <p:cNvPicPr>
            <a:picLocks noChangeAspect="1"/>
          </p:cNvPicPr>
          <p:nvPr/>
        </p:nvPicPr>
        <p:blipFill>
          <a:blip r:embed="rId2"/>
          <a:stretch>
            <a:fillRect/>
          </a:stretch>
        </p:blipFill>
        <p:spPr>
          <a:xfrm>
            <a:off x="3422606" y="6453066"/>
            <a:ext cx="738231" cy="260059"/>
          </a:xfrm>
          <a:prstGeom prst="rect">
            <a:avLst/>
          </a:prstGeom>
        </p:spPr>
      </p:pic>
    </p:spTree>
    <p:extLst>
      <p:ext uri="{BB962C8B-B14F-4D97-AF65-F5344CB8AC3E}">
        <p14:creationId xmlns:p14="http://schemas.microsoft.com/office/powerpoint/2010/main" val="1400825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1844145E-8736-9460-790E-C23C5696707D}"/>
              </a:ext>
            </a:extLst>
          </p:cNvPr>
          <p:cNvSpPr>
            <a:spLocks noGrp="1"/>
          </p:cNvSpPr>
          <p:nvPr>
            <p:ph idx="1"/>
          </p:nvPr>
        </p:nvSpPr>
        <p:spPr>
          <a:xfrm>
            <a:off x="551384" y="1268760"/>
            <a:ext cx="11088000" cy="4464000"/>
          </a:xfrm>
        </p:spPr>
        <p:txBody>
          <a:bodyPr/>
          <a:lstStyle/>
          <a:p>
            <a:r>
              <a:rPr lang="de-DE" b="1" dirty="0"/>
              <a:t>Wie setze ich die Punkteabfrage ein?</a:t>
            </a:r>
          </a:p>
          <a:p>
            <a:pPr marL="342900" indent="-342900">
              <a:spcAft>
                <a:spcPts val="1199"/>
              </a:spcAft>
              <a:buClr>
                <a:srgbClr val="009ED4"/>
              </a:buClr>
              <a:buFont typeface="Bliss 2 Regular" panose="02000506030000020004" pitchFamily="50" charset="0"/>
              <a:buChar char="»"/>
              <a:defRPr/>
            </a:pPr>
            <a:r>
              <a:rPr lang="de-DE" sz="2000" dirty="0">
                <a:solidFill>
                  <a:srgbClr val="00385F"/>
                </a:solidFill>
                <a:effectLst/>
                <a:latin typeface="Bliss 2 Regular" panose="02000506030000020004" pitchFamily="50" charset="0"/>
              </a:rPr>
              <a:t>Definieren Sie vorab die Aspekte, die von den Studierenden bewertet werden sollen. Dies können z.B. die Relevanz der Inhalte oder die Unterstützung bei Fragen sein oder eine Gesamtschau über eine Lehrveranstaltung hinweg sein</a:t>
            </a:r>
            <a:r>
              <a:rPr lang="de-DE" sz="2000" dirty="0">
                <a:solidFill>
                  <a:srgbClr val="000000"/>
                </a:solidFill>
                <a:effectLst/>
                <a:latin typeface="Bliss 2 Regular" panose="02000506030000020004" pitchFamily="50" charset="0"/>
              </a:rPr>
              <a:t>. </a:t>
            </a:r>
          </a:p>
          <a:p>
            <a:pPr marL="342900" indent="-342900">
              <a:spcAft>
                <a:spcPts val="1199"/>
              </a:spcAft>
              <a:buClr>
                <a:srgbClr val="009ED4"/>
              </a:buClr>
              <a:buFont typeface="Bliss 2 Regular" panose="02000506030000020004" pitchFamily="50" charset="0"/>
              <a:buChar char="»"/>
              <a:defRPr/>
            </a:pPr>
            <a:r>
              <a:rPr lang="de-DE" dirty="0"/>
              <a:t>Legen Sie eine klare Punkteskala fest, die von den Studierenden genutzt wird. Dies kann eine Skala von 1 bis 5 oder 1 bis 10 sein, abhängig von der erwarteten Granularität der Antworten.</a:t>
            </a:r>
          </a:p>
          <a:p>
            <a:pPr marL="342900" indent="-342900">
              <a:spcAft>
                <a:spcPts val="1199"/>
              </a:spcAft>
              <a:buClr>
                <a:srgbClr val="009ED4"/>
              </a:buClr>
              <a:buFont typeface="Bliss 2 Regular" panose="02000506030000020004" pitchFamily="50" charset="0"/>
              <a:buChar char="»"/>
              <a:defRPr/>
            </a:pPr>
            <a:r>
              <a:rPr lang="de-DE" dirty="0"/>
              <a:t>Integrieren Sie die Punkteabfrage in Ihre Lehrveranstaltung, sei es durch Online-Umfragen, Papierformulare oder andere geeignete Methoden. </a:t>
            </a:r>
          </a:p>
          <a:p>
            <a:pPr marL="342900" indent="-342900">
              <a:spcAft>
                <a:spcPts val="1199"/>
              </a:spcAft>
              <a:buClr>
                <a:srgbClr val="009ED4"/>
              </a:buClr>
              <a:buFont typeface="Bliss 2 Regular" panose="02000506030000020004" pitchFamily="50" charset="0"/>
              <a:buChar char="»"/>
              <a:defRPr/>
            </a:pPr>
            <a:r>
              <a:rPr lang="de-DE" dirty="0"/>
              <a:t>Nehmen Sie sich Zeit, die Ergebnisse zu analysieren und zu reflektieren. Identifizieren Sie Stärken und Schwächen, um gezielte Maßnahmen zur Veränderung Ihrer Lehrpraxis zu ergreifen.</a:t>
            </a:r>
          </a:p>
          <a:p>
            <a:pPr marL="342900" indent="-342900">
              <a:spcAft>
                <a:spcPts val="1199"/>
              </a:spcAft>
              <a:buClr>
                <a:srgbClr val="009ED4"/>
              </a:buClr>
              <a:buFont typeface="Bliss 2 Regular" panose="02000506030000020004" pitchFamily="50" charset="0"/>
              <a:buChar char="»"/>
              <a:defRPr/>
            </a:pPr>
            <a:r>
              <a:rPr lang="de-DE" dirty="0"/>
              <a:t>Teilen Sie den Studierenden die Ergebnisse mit und zeigt, wie ihr ihre Rückmeldungen in Ihre Lehrpraxis integrieren.</a:t>
            </a:r>
          </a:p>
        </p:txBody>
      </p:sp>
      <p:sp>
        <p:nvSpPr>
          <p:cNvPr id="10" name="Titel 1">
            <a:extLst>
              <a:ext uri="{FF2B5EF4-FFF2-40B4-BE49-F238E27FC236}">
                <a16:creationId xmlns:a16="http://schemas.microsoft.com/office/drawing/2014/main" id="{3ED511A6-4B40-3EEB-2967-8403A0E8EAE4}"/>
              </a:ext>
            </a:extLst>
          </p:cNvPr>
          <p:cNvSpPr>
            <a:spLocks noGrp="1"/>
          </p:cNvSpPr>
          <p:nvPr>
            <p:ph type="title"/>
          </p:nvPr>
        </p:nvSpPr>
        <p:spPr>
          <a:xfrm>
            <a:off x="335360" y="404760"/>
            <a:ext cx="11088000" cy="864000"/>
          </a:xfrm>
        </p:spPr>
        <p:txBody>
          <a:bodyPr/>
          <a:lstStyle/>
          <a:p>
            <a:r>
              <a:rPr lang="de-DE" dirty="0"/>
              <a:t>Punkteabfrage</a:t>
            </a:r>
          </a:p>
        </p:txBody>
      </p:sp>
      <p:sp>
        <p:nvSpPr>
          <p:cNvPr id="8" name="Fußzeilenplatzhalter 4">
            <a:extLst>
              <a:ext uri="{FF2B5EF4-FFF2-40B4-BE49-F238E27FC236}">
                <a16:creationId xmlns:a16="http://schemas.microsoft.com/office/drawing/2014/main" id="{D9A594D8-F727-9119-57EE-0DF41F0A0E9F}"/>
              </a:ext>
            </a:extLst>
          </p:cNvPr>
          <p:cNvSpPr>
            <a:spLocks noGrp="1"/>
          </p:cNvSpPr>
          <p:nvPr>
            <p:ph type="ftr" sz="quarter" idx="11"/>
          </p:nvPr>
        </p:nvSpPr>
        <p:spPr>
          <a:xfrm>
            <a:off x="4160837" y="6453162"/>
            <a:ext cx="4536024" cy="288120"/>
          </a:xfrm>
        </p:spPr>
        <p:txBody>
          <a:bodyPr/>
          <a:lstStyle/>
          <a:p>
            <a:r>
              <a:rPr lang="de-DE" dirty="0"/>
              <a:t>"Feedback per Punkteabfrage" von Melanie Müller für ZFH der Universität Siegen ist lizenziert unter CC BY. Davon ausgenommen sind die Logos und Designelemente der Universität Siegen </a:t>
            </a:r>
          </a:p>
        </p:txBody>
      </p:sp>
      <p:pic>
        <p:nvPicPr>
          <p:cNvPr id="9" name="Grafik 8">
            <a:extLst>
              <a:ext uri="{FF2B5EF4-FFF2-40B4-BE49-F238E27FC236}">
                <a16:creationId xmlns:a16="http://schemas.microsoft.com/office/drawing/2014/main" id="{988A297F-01E9-6E09-4838-790C84CC1E58}"/>
              </a:ext>
            </a:extLst>
          </p:cNvPr>
          <p:cNvPicPr>
            <a:picLocks noChangeAspect="1"/>
          </p:cNvPicPr>
          <p:nvPr/>
        </p:nvPicPr>
        <p:blipFill>
          <a:blip r:embed="rId2"/>
          <a:stretch>
            <a:fillRect/>
          </a:stretch>
        </p:blipFill>
        <p:spPr>
          <a:xfrm>
            <a:off x="3422606" y="6453066"/>
            <a:ext cx="738231" cy="260059"/>
          </a:xfrm>
          <a:prstGeom prst="rect">
            <a:avLst/>
          </a:prstGeom>
        </p:spPr>
      </p:pic>
    </p:spTree>
    <p:extLst>
      <p:ext uri="{BB962C8B-B14F-4D97-AF65-F5344CB8AC3E}">
        <p14:creationId xmlns:p14="http://schemas.microsoft.com/office/powerpoint/2010/main" val="2790875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8663BE0C-C294-8D98-6371-58082D775A77}"/>
              </a:ext>
            </a:extLst>
          </p:cNvPr>
          <p:cNvSpPr>
            <a:spLocks noGrp="1"/>
          </p:cNvSpPr>
          <p:nvPr>
            <p:ph sz="half" idx="1"/>
          </p:nvPr>
        </p:nvSpPr>
        <p:spPr>
          <a:xfrm>
            <a:off x="551384" y="1268760"/>
            <a:ext cx="10657184" cy="4464000"/>
          </a:xfrm>
        </p:spPr>
        <p:txBody>
          <a:bodyPr/>
          <a:lstStyle/>
          <a:p>
            <a:pPr marL="457200" indent="-457200">
              <a:spcAft>
                <a:spcPts val="1199"/>
              </a:spcAft>
              <a:buClr>
                <a:srgbClr val="009ED4"/>
              </a:buClr>
              <a:buFont typeface="+mj-lt"/>
              <a:buAutoNum type="arabicPeriod"/>
              <a:defRPr/>
            </a:pPr>
            <a:r>
              <a:rPr lang="de-DE" sz="2000" dirty="0">
                <a:solidFill>
                  <a:srgbClr val="00385F"/>
                </a:solidFill>
                <a:effectLst/>
                <a:latin typeface="Bliss 2 Regular" panose="02000506030000020004" pitchFamily="50" charset="0"/>
              </a:rPr>
              <a:t>Teilen Sie Ihren Bildschirm in der Videokonferenz und rufen Sie die Punkteabfrage auf bzw. teilen Sie die </a:t>
            </a:r>
            <a:r>
              <a:rPr kumimoji="0" lang="de-DE" sz="2000" b="0" i="0" u="none" strike="noStrike" kern="1200" cap="none" spc="0" normalizeH="0" baseline="0" noProof="0" dirty="0">
                <a:ln>
                  <a:noFill/>
                </a:ln>
                <a:solidFill>
                  <a:srgbClr val="00385F"/>
                </a:solidFill>
                <a:effectLst/>
                <a:uLnTx/>
                <a:uFillTx/>
                <a:latin typeface="Calibri"/>
                <a:ea typeface="+mn-ea"/>
                <a:cs typeface="+mn-cs"/>
              </a:rPr>
              <a:t>Bewertungsbögen und erläutern</a:t>
            </a:r>
            <a:r>
              <a:rPr lang="de-DE" dirty="0"/>
              <a:t> Sie kurz die zu bewertenden Aspekte und die Punkteskala.</a:t>
            </a:r>
            <a:endParaRPr lang="de-DE" dirty="0">
              <a:solidFill>
                <a:srgbClr val="00385F"/>
              </a:solidFill>
              <a:latin typeface="Bliss 2 Regular" panose="02000506030000020004" pitchFamily="50" charset="0"/>
            </a:endParaRPr>
          </a:p>
          <a:p>
            <a:pPr marL="457200" indent="-457200">
              <a:spcAft>
                <a:spcPts val="1199"/>
              </a:spcAft>
              <a:buClr>
                <a:srgbClr val="009ED4"/>
              </a:buClr>
              <a:buFont typeface="+mj-lt"/>
              <a:buAutoNum type="arabicPeriod"/>
              <a:defRPr/>
            </a:pPr>
            <a:r>
              <a:rPr lang="de-DE" sz="2000" dirty="0">
                <a:solidFill>
                  <a:srgbClr val="00385F"/>
                </a:solidFill>
                <a:effectLst/>
                <a:latin typeface="Bliss 2 Regular" panose="02000506030000020004" pitchFamily="50" charset="0"/>
              </a:rPr>
              <a:t>Bitten Sie die Teilnehmenden, jeweils einen Punkt mit Hilfe der </a:t>
            </a:r>
            <a:r>
              <a:rPr lang="de-DE" sz="2000" dirty="0">
                <a:solidFill>
                  <a:srgbClr val="00385F"/>
                </a:solidFill>
                <a:latin typeface="Bliss 2 Regular" panose="02000506030000020004" pitchFamily="50" charset="0"/>
              </a:rPr>
              <a:t>Kommentier-Funktion</a:t>
            </a:r>
            <a:r>
              <a:rPr lang="de-DE" dirty="0">
                <a:solidFill>
                  <a:srgbClr val="00385F"/>
                </a:solidFill>
                <a:latin typeface="Bliss 2 Regular" panose="02000506030000020004" pitchFamily="50" charset="0"/>
              </a:rPr>
              <a:t>, wie dem </a:t>
            </a:r>
            <a:r>
              <a:rPr lang="de-DE" sz="2000" dirty="0">
                <a:solidFill>
                  <a:srgbClr val="00385F"/>
                </a:solidFill>
                <a:effectLst/>
                <a:latin typeface="Bliss 2 Regular" panose="02000506030000020004" pitchFamily="50" charset="0"/>
              </a:rPr>
              <a:t>Stempelwerkzeugs im Whiteboard auf der Punkteabfrage entsprechend ihrer Einschätzung zu platzieren.</a:t>
            </a:r>
          </a:p>
          <a:p>
            <a:pPr marL="457200" indent="-457200">
              <a:spcAft>
                <a:spcPts val="1199"/>
              </a:spcAft>
              <a:buClr>
                <a:srgbClr val="009ED4"/>
              </a:buClr>
              <a:buFont typeface="+mj-lt"/>
              <a:buAutoNum type="arabicPeriod"/>
              <a:defRPr/>
            </a:pPr>
            <a:r>
              <a:rPr lang="de-DE" sz="2000" dirty="0">
                <a:solidFill>
                  <a:srgbClr val="00385F"/>
                </a:solidFill>
                <a:effectLst/>
                <a:latin typeface="Bliss 2 Regular" panose="02000506030000020004" pitchFamily="50" charset="0"/>
              </a:rPr>
              <a:t>Geben Sie den Teilnehmenden danach die Möglichkeit, die Punkte im Gespräch oder im Chat zu interpretieren.</a:t>
            </a:r>
          </a:p>
          <a:p>
            <a:pPr>
              <a:spcAft>
                <a:spcPts val="1199"/>
              </a:spcAft>
              <a:buClr>
                <a:srgbClr val="009ED4"/>
              </a:buClr>
              <a:defRPr/>
            </a:pPr>
            <a:r>
              <a:rPr lang="de-DE" sz="2000" dirty="0">
                <a:solidFill>
                  <a:srgbClr val="009ED4"/>
                </a:solidFill>
                <a:effectLst/>
                <a:latin typeface="Bliss 2 Regular" panose="02000506030000020004" pitchFamily="50" charset="0"/>
              </a:rPr>
              <a:t>Tipp</a:t>
            </a:r>
            <a:br>
              <a:rPr lang="de-DE" sz="2000" dirty="0">
                <a:solidFill>
                  <a:srgbClr val="009ED4"/>
                </a:solidFill>
                <a:effectLst/>
                <a:latin typeface="Bliss 2 Regular" panose="02000506030000020004" pitchFamily="50" charset="0"/>
              </a:rPr>
            </a:br>
            <a:r>
              <a:rPr lang="de-DE" sz="2000" dirty="0">
                <a:solidFill>
                  <a:srgbClr val="00385F"/>
                </a:solidFill>
                <a:effectLst/>
                <a:latin typeface="Bliss 2 Regular" panose="02000506030000020004" pitchFamily="50" charset="0"/>
              </a:rPr>
              <a:t>Diese Methode kann auch </a:t>
            </a:r>
            <a:r>
              <a:rPr lang="de-DE" sz="2000" dirty="0">
                <a:solidFill>
                  <a:srgbClr val="00385F"/>
                </a:solidFill>
                <a:latin typeface="Bliss 2 Regular" panose="02000506030000020004" pitchFamily="50" charset="0"/>
              </a:rPr>
              <a:t>dazu </a:t>
            </a:r>
            <a:r>
              <a:rPr lang="de-DE" sz="2000" dirty="0">
                <a:solidFill>
                  <a:srgbClr val="00385F"/>
                </a:solidFill>
                <a:effectLst/>
                <a:latin typeface="Bliss 2 Regular" panose="02000506030000020004" pitchFamily="50" charset="0"/>
              </a:rPr>
              <a:t>angewendet werden, Ergebnisse, die Sie per Brainstorming gesammelt haben, zu präsentieren und von Teilnehmenden bewerten zu lassen. So können Präferenzen </a:t>
            </a:r>
            <a:r>
              <a:rPr lang="de-DE" sz="2000" dirty="0">
                <a:solidFill>
                  <a:srgbClr val="00385F"/>
                </a:solidFill>
                <a:latin typeface="Bliss 2 Regular" panose="02000506030000020004" pitchFamily="50" charset="0"/>
              </a:rPr>
              <a:t>herausgefunden werden</a:t>
            </a:r>
            <a:endParaRPr lang="de-DE" sz="2000" dirty="0">
              <a:solidFill>
                <a:srgbClr val="00385F"/>
              </a:solidFill>
              <a:effectLst/>
              <a:latin typeface="Bliss 2 Regular" panose="02000506030000020004" pitchFamily="50" charset="0"/>
            </a:endParaRPr>
          </a:p>
          <a:p>
            <a:pPr marL="342900" indent="-342900">
              <a:spcAft>
                <a:spcPts val="1199"/>
              </a:spcAft>
              <a:buClr>
                <a:srgbClr val="009ED4"/>
              </a:buClr>
              <a:buFont typeface="Bliss 2 Regular" panose="02000506030000020004" pitchFamily="50" charset="0"/>
              <a:buChar char="»"/>
              <a:defRPr/>
            </a:pPr>
            <a:endParaRPr lang="de-DE" dirty="0"/>
          </a:p>
        </p:txBody>
      </p:sp>
      <p:sp>
        <p:nvSpPr>
          <p:cNvPr id="9" name="Titel 1">
            <a:extLst>
              <a:ext uri="{FF2B5EF4-FFF2-40B4-BE49-F238E27FC236}">
                <a16:creationId xmlns:a16="http://schemas.microsoft.com/office/drawing/2014/main" id="{90833316-DB84-BBE0-AE67-2D3491435542}"/>
              </a:ext>
            </a:extLst>
          </p:cNvPr>
          <p:cNvSpPr>
            <a:spLocks noGrp="1"/>
          </p:cNvSpPr>
          <p:nvPr>
            <p:ph type="title"/>
          </p:nvPr>
        </p:nvSpPr>
        <p:spPr>
          <a:xfrm>
            <a:off x="335360" y="404760"/>
            <a:ext cx="11088000" cy="864000"/>
          </a:xfrm>
        </p:spPr>
        <p:txBody>
          <a:bodyPr/>
          <a:lstStyle/>
          <a:p>
            <a:r>
              <a:rPr lang="de-DE" dirty="0"/>
              <a:t>Anleitung Punkteabfrage</a:t>
            </a:r>
          </a:p>
        </p:txBody>
      </p:sp>
      <p:sp>
        <p:nvSpPr>
          <p:cNvPr id="16" name="Fußzeilenplatzhalter 4">
            <a:extLst>
              <a:ext uri="{FF2B5EF4-FFF2-40B4-BE49-F238E27FC236}">
                <a16:creationId xmlns:a16="http://schemas.microsoft.com/office/drawing/2014/main" id="{5665D928-CC3D-F3FC-45BB-1696E4C14E94}"/>
              </a:ext>
            </a:extLst>
          </p:cNvPr>
          <p:cNvSpPr>
            <a:spLocks noGrp="1"/>
          </p:cNvSpPr>
          <p:nvPr>
            <p:ph type="ftr" sz="quarter" idx="11"/>
          </p:nvPr>
        </p:nvSpPr>
        <p:spPr>
          <a:xfrm>
            <a:off x="4160837" y="6453162"/>
            <a:ext cx="4536024" cy="288120"/>
          </a:xfrm>
        </p:spPr>
        <p:txBody>
          <a:bodyPr/>
          <a:lstStyle/>
          <a:p>
            <a:r>
              <a:rPr lang="de-DE" dirty="0"/>
              <a:t>"Feedback per Punkteabfrage" von Melanie Müller für ZFH der Universität Siegen ist lizenziert unter CC BY. Davon ausgenommen sind die Logos und Designelemente der Universität Siegen </a:t>
            </a:r>
          </a:p>
        </p:txBody>
      </p:sp>
      <p:pic>
        <p:nvPicPr>
          <p:cNvPr id="17" name="Grafik 16">
            <a:extLst>
              <a:ext uri="{FF2B5EF4-FFF2-40B4-BE49-F238E27FC236}">
                <a16:creationId xmlns:a16="http://schemas.microsoft.com/office/drawing/2014/main" id="{0373D683-AE1D-D7AB-B445-39ABFDA066BB}"/>
              </a:ext>
            </a:extLst>
          </p:cNvPr>
          <p:cNvPicPr>
            <a:picLocks noChangeAspect="1"/>
          </p:cNvPicPr>
          <p:nvPr/>
        </p:nvPicPr>
        <p:blipFill>
          <a:blip r:embed="rId2"/>
          <a:stretch>
            <a:fillRect/>
          </a:stretch>
        </p:blipFill>
        <p:spPr>
          <a:xfrm>
            <a:off x="3422606" y="6453066"/>
            <a:ext cx="738231" cy="260059"/>
          </a:xfrm>
          <a:prstGeom prst="rect">
            <a:avLst/>
          </a:prstGeom>
        </p:spPr>
      </p:pic>
    </p:spTree>
    <p:extLst>
      <p:ext uri="{BB962C8B-B14F-4D97-AF65-F5344CB8AC3E}">
        <p14:creationId xmlns:p14="http://schemas.microsoft.com/office/powerpoint/2010/main" val="1450697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72DEEF-49A1-7782-5DBB-685FB8CE4FD7}"/>
              </a:ext>
            </a:extLst>
          </p:cNvPr>
          <p:cNvSpPr>
            <a:spLocks noGrp="1"/>
          </p:cNvSpPr>
          <p:nvPr>
            <p:ph type="title"/>
          </p:nvPr>
        </p:nvSpPr>
        <p:spPr>
          <a:xfrm>
            <a:off x="335360" y="404760"/>
            <a:ext cx="11088000" cy="864000"/>
          </a:xfrm>
        </p:spPr>
        <p:txBody>
          <a:bodyPr/>
          <a:lstStyle/>
          <a:p>
            <a:r>
              <a:rPr lang="de-DE" dirty="0"/>
              <a:t>Vorlage Punkteabfrage </a:t>
            </a:r>
          </a:p>
        </p:txBody>
      </p:sp>
      <p:sp>
        <p:nvSpPr>
          <p:cNvPr id="24" name="Ellipse 23">
            <a:extLst>
              <a:ext uri="{FF2B5EF4-FFF2-40B4-BE49-F238E27FC236}">
                <a16:creationId xmlns:a16="http://schemas.microsoft.com/office/drawing/2014/main" id="{EB9A1457-D045-5917-FE20-E318091197F1}"/>
              </a:ext>
            </a:extLst>
          </p:cNvPr>
          <p:cNvSpPr/>
          <p:nvPr/>
        </p:nvSpPr>
        <p:spPr bwMode="auto">
          <a:xfrm>
            <a:off x="7233521" y="2907251"/>
            <a:ext cx="936104" cy="936104"/>
          </a:xfrm>
          <a:prstGeom prst="ellipse">
            <a:avLst/>
          </a:prstGeom>
          <a:noFill/>
          <a:ln w="19050">
            <a:solidFill>
              <a:srgbClr val="009E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9ED4"/>
              </a:solidFill>
              <a:latin typeface="Bliss 2 Regular" panose="02000506030000020004" pitchFamily="50" charset="0"/>
            </a:endParaRPr>
          </a:p>
        </p:txBody>
      </p:sp>
      <p:sp>
        <p:nvSpPr>
          <p:cNvPr id="25" name="Ellipse 24">
            <a:extLst>
              <a:ext uri="{FF2B5EF4-FFF2-40B4-BE49-F238E27FC236}">
                <a16:creationId xmlns:a16="http://schemas.microsoft.com/office/drawing/2014/main" id="{BD9AA69D-5DE4-2CE6-68AD-B5FAEE9F8FC8}"/>
              </a:ext>
            </a:extLst>
          </p:cNvPr>
          <p:cNvSpPr/>
          <p:nvPr/>
        </p:nvSpPr>
        <p:spPr bwMode="auto">
          <a:xfrm>
            <a:off x="6729466" y="2417083"/>
            <a:ext cx="1908212" cy="1916441"/>
          </a:xfrm>
          <a:prstGeom prst="ellipse">
            <a:avLst/>
          </a:prstGeom>
          <a:noFill/>
          <a:ln w="19050">
            <a:solidFill>
              <a:srgbClr val="009E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009ED4"/>
              </a:solidFill>
              <a:latin typeface="Bliss 2 Regular" panose="02000506030000020004" pitchFamily="50" charset="0"/>
            </a:endParaRPr>
          </a:p>
        </p:txBody>
      </p:sp>
      <p:sp>
        <p:nvSpPr>
          <p:cNvPr id="26" name="Ellipse 25">
            <a:extLst>
              <a:ext uri="{FF2B5EF4-FFF2-40B4-BE49-F238E27FC236}">
                <a16:creationId xmlns:a16="http://schemas.microsoft.com/office/drawing/2014/main" id="{471FBAFA-F2C0-FBC7-BE6F-2D3920E82B3B}"/>
              </a:ext>
            </a:extLst>
          </p:cNvPr>
          <p:cNvSpPr/>
          <p:nvPr/>
        </p:nvSpPr>
        <p:spPr bwMode="auto">
          <a:xfrm>
            <a:off x="6336204" y="1985035"/>
            <a:ext cx="2730739" cy="2742515"/>
          </a:xfrm>
          <a:prstGeom prst="ellipse">
            <a:avLst/>
          </a:prstGeom>
          <a:noFill/>
          <a:ln w="19050">
            <a:solidFill>
              <a:srgbClr val="009E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009ED4"/>
              </a:solidFill>
              <a:latin typeface="Bliss 2 Regular" panose="02000506030000020004" pitchFamily="50" charset="0"/>
            </a:endParaRPr>
          </a:p>
        </p:txBody>
      </p:sp>
      <p:sp>
        <p:nvSpPr>
          <p:cNvPr id="27" name="Ellipse 26">
            <a:extLst>
              <a:ext uri="{FF2B5EF4-FFF2-40B4-BE49-F238E27FC236}">
                <a16:creationId xmlns:a16="http://schemas.microsoft.com/office/drawing/2014/main" id="{9AC08B31-5B74-B34F-1D4B-D5447E4C6FA4}"/>
              </a:ext>
            </a:extLst>
          </p:cNvPr>
          <p:cNvSpPr/>
          <p:nvPr/>
        </p:nvSpPr>
        <p:spPr bwMode="auto">
          <a:xfrm>
            <a:off x="5904040" y="1552986"/>
            <a:ext cx="3597734" cy="3613249"/>
          </a:xfrm>
          <a:prstGeom prst="ellipse">
            <a:avLst/>
          </a:prstGeom>
          <a:noFill/>
          <a:ln w="19050">
            <a:solidFill>
              <a:srgbClr val="009E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009ED4"/>
              </a:solidFill>
              <a:latin typeface="Bliss 2 Regular" panose="02000506030000020004" pitchFamily="50" charset="0"/>
            </a:endParaRPr>
          </a:p>
        </p:txBody>
      </p:sp>
      <p:sp>
        <p:nvSpPr>
          <p:cNvPr id="28" name="Ellipse 27">
            <a:extLst>
              <a:ext uri="{FF2B5EF4-FFF2-40B4-BE49-F238E27FC236}">
                <a16:creationId xmlns:a16="http://schemas.microsoft.com/office/drawing/2014/main" id="{AAFDD2BA-9C71-C6B9-1D95-13D10BFB450B}"/>
              </a:ext>
            </a:extLst>
          </p:cNvPr>
          <p:cNvSpPr/>
          <p:nvPr/>
        </p:nvSpPr>
        <p:spPr bwMode="auto">
          <a:xfrm>
            <a:off x="5479708" y="1122541"/>
            <a:ext cx="4443732" cy="4462895"/>
          </a:xfrm>
          <a:prstGeom prst="ellipse">
            <a:avLst/>
          </a:prstGeom>
          <a:noFill/>
          <a:ln w="19050">
            <a:solidFill>
              <a:srgbClr val="009E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009ED4"/>
              </a:solidFill>
              <a:latin typeface="Bliss 2 Regular" panose="02000506030000020004" pitchFamily="50" charset="0"/>
            </a:endParaRPr>
          </a:p>
        </p:txBody>
      </p:sp>
      <p:cxnSp>
        <p:nvCxnSpPr>
          <p:cNvPr id="29" name="Gerader Verbinder 28">
            <a:extLst>
              <a:ext uri="{FF2B5EF4-FFF2-40B4-BE49-F238E27FC236}">
                <a16:creationId xmlns:a16="http://schemas.microsoft.com/office/drawing/2014/main" id="{86092622-93B1-927B-F576-38B7456141E5}"/>
              </a:ext>
            </a:extLst>
          </p:cNvPr>
          <p:cNvCxnSpPr>
            <a:cxnSpLocks/>
          </p:cNvCxnSpPr>
          <p:nvPr/>
        </p:nvCxnSpPr>
        <p:spPr bwMode="auto">
          <a:xfrm>
            <a:off x="7701573" y="811043"/>
            <a:ext cx="260" cy="512851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498618B3-BFF6-AFBD-78D8-74C9CFC92C55}"/>
              </a:ext>
            </a:extLst>
          </p:cNvPr>
          <p:cNvCxnSpPr>
            <a:cxnSpLocks/>
          </p:cNvCxnSpPr>
          <p:nvPr/>
        </p:nvCxnSpPr>
        <p:spPr bwMode="auto">
          <a:xfrm flipH="1">
            <a:off x="4821254" y="3375302"/>
            <a:ext cx="601241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946B78FB-8FB8-8889-66EE-C765C06A921A}"/>
              </a:ext>
            </a:extLst>
          </p:cNvPr>
          <p:cNvCxnSpPr>
            <a:cxnSpLocks/>
          </p:cNvCxnSpPr>
          <p:nvPr/>
        </p:nvCxnSpPr>
        <p:spPr bwMode="auto">
          <a:xfrm flipH="1" flipV="1">
            <a:off x="5708678" y="1462756"/>
            <a:ext cx="4214762" cy="40449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357242AB-0CA9-F115-F0B8-8F2CD6FB33B8}"/>
              </a:ext>
            </a:extLst>
          </p:cNvPr>
          <p:cNvCxnSpPr>
            <a:cxnSpLocks/>
          </p:cNvCxnSpPr>
          <p:nvPr/>
        </p:nvCxnSpPr>
        <p:spPr bwMode="auto">
          <a:xfrm flipH="1">
            <a:off x="5479708" y="1317585"/>
            <a:ext cx="4270698" cy="423289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3" name="Textfeld 32">
            <a:extLst>
              <a:ext uri="{FF2B5EF4-FFF2-40B4-BE49-F238E27FC236}">
                <a16:creationId xmlns:a16="http://schemas.microsoft.com/office/drawing/2014/main" id="{237FE85D-7715-BBD1-9109-1ED440BA4E86}"/>
              </a:ext>
            </a:extLst>
          </p:cNvPr>
          <p:cNvSpPr txBox="1"/>
          <p:nvPr/>
        </p:nvSpPr>
        <p:spPr bwMode="auto">
          <a:xfrm>
            <a:off x="7773582" y="3065155"/>
            <a:ext cx="3974089" cy="323165"/>
          </a:xfrm>
          <a:prstGeom prst="rect">
            <a:avLst/>
          </a:prstGeom>
          <a:noFill/>
          <a:ln w="19050">
            <a:noFill/>
          </a:ln>
        </p:spPr>
        <p:txBody>
          <a:bodyPr wrap="square" rtlCol="0">
            <a:spAutoFit/>
          </a:bodyPr>
          <a:lstStyle/>
          <a:p>
            <a:r>
              <a:rPr lang="de-DE" sz="1500" dirty="0">
                <a:solidFill>
                  <a:srgbClr val="00385F"/>
                </a:solidFill>
                <a:latin typeface="Bliss 2 Regular" panose="02000506030000020004" pitchFamily="50" charset="0"/>
              </a:rPr>
              <a:t>   1         2       3        4        5</a:t>
            </a:r>
          </a:p>
        </p:txBody>
      </p:sp>
      <p:sp>
        <p:nvSpPr>
          <p:cNvPr id="34" name="Textfeld 33">
            <a:extLst>
              <a:ext uri="{FF2B5EF4-FFF2-40B4-BE49-F238E27FC236}">
                <a16:creationId xmlns:a16="http://schemas.microsoft.com/office/drawing/2014/main" id="{903E35F0-74D6-3A75-4EF7-CAE7CE79A8C5}"/>
              </a:ext>
            </a:extLst>
          </p:cNvPr>
          <p:cNvSpPr txBox="1"/>
          <p:nvPr/>
        </p:nvSpPr>
        <p:spPr bwMode="auto">
          <a:xfrm>
            <a:off x="8321605" y="687310"/>
            <a:ext cx="2027651" cy="553998"/>
          </a:xfrm>
          <a:prstGeom prst="rect">
            <a:avLst/>
          </a:prstGeom>
          <a:noFill/>
          <a:ln w="19050">
            <a:noFill/>
          </a:ln>
        </p:spPr>
        <p:txBody>
          <a:bodyPr wrap="square" rtlCol="0">
            <a:spAutoFit/>
          </a:bodyPr>
          <a:lstStyle/>
          <a:p>
            <a:r>
              <a:rPr lang="de-DE" sz="1500" dirty="0">
                <a:solidFill>
                  <a:srgbClr val="00385F"/>
                </a:solidFill>
                <a:latin typeface="Bliss 2 Regular" panose="02000506030000020004" pitchFamily="50" charset="0"/>
              </a:rPr>
              <a:t>Persönlicher </a:t>
            </a:r>
            <a:br>
              <a:rPr lang="de-DE" sz="1500" dirty="0">
                <a:solidFill>
                  <a:srgbClr val="00385F"/>
                </a:solidFill>
                <a:latin typeface="Bliss 2 Regular" panose="02000506030000020004" pitchFamily="50" charset="0"/>
              </a:rPr>
            </a:br>
            <a:r>
              <a:rPr lang="de-DE" sz="1500" dirty="0">
                <a:solidFill>
                  <a:srgbClr val="00385F"/>
                </a:solidFill>
                <a:latin typeface="Bliss 2 Regular" panose="02000506030000020004" pitchFamily="50" charset="0"/>
              </a:rPr>
              <a:t>Lernerfolg</a:t>
            </a:r>
          </a:p>
        </p:txBody>
      </p:sp>
      <p:sp>
        <p:nvSpPr>
          <p:cNvPr id="35" name="Textfeld 34">
            <a:extLst>
              <a:ext uri="{FF2B5EF4-FFF2-40B4-BE49-F238E27FC236}">
                <a16:creationId xmlns:a16="http://schemas.microsoft.com/office/drawing/2014/main" id="{12027AF8-1937-2519-22DB-40B0CF3D66D1}"/>
              </a:ext>
            </a:extLst>
          </p:cNvPr>
          <p:cNvSpPr txBox="1"/>
          <p:nvPr/>
        </p:nvSpPr>
        <p:spPr bwMode="auto">
          <a:xfrm>
            <a:off x="5904040" y="748753"/>
            <a:ext cx="2027651" cy="553998"/>
          </a:xfrm>
          <a:prstGeom prst="rect">
            <a:avLst/>
          </a:prstGeom>
          <a:noFill/>
          <a:ln w="19050">
            <a:noFill/>
          </a:ln>
        </p:spPr>
        <p:txBody>
          <a:bodyPr wrap="square" rtlCol="0">
            <a:spAutoFit/>
          </a:bodyPr>
          <a:lstStyle/>
          <a:p>
            <a:r>
              <a:rPr lang="de-DE" sz="1500" dirty="0">
                <a:solidFill>
                  <a:srgbClr val="00385F"/>
                </a:solidFill>
                <a:latin typeface="Bliss 2 Regular" panose="02000506030000020004" pitchFamily="50" charset="0"/>
              </a:rPr>
              <a:t>Übertragbarkeit der </a:t>
            </a:r>
          </a:p>
          <a:p>
            <a:r>
              <a:rPr lang="de-DE" sz="1500" dirty="0">
                <a:solidFill>
                  <a:srgbClr val="00385F"/>
                </a:solidFill>
                <a:latin typeface="Bliss 2 Regular" panose="02000506030000020004" pitchFamily="50" charset="0"/>
              </a:rPr>
              <a:t>Lerninhalte</a:t>
            </a:r>
          </a:p>
        </p:txBody>
      </p:sp>
      <p:sp>
        <p:nvSpPr>
          <p:cNvPr id="36" name="Textfeld 35">
            <a:extLst>
              <a:ext uri="{FF2B5EF4-FFF2-40B4-BE49-F238E27FC236}">
                <a16:creationId xmlns:a16="http://schemas.microsoft.com/office/drawing/2014/main" id="{C18C5610-748C-D366-8C70-FBC067FF80E1}"/>
              </a:ext>
            </a:extLst>
          </p:cNvPr>
          <p:cNvSpPr txBox="1"/>
          <p:nvPr/>
        </p:nvSpPr>
        <p:spPr bwMode="auto">
          <a:xfrm>
            <a:off x="9759018" y="1861625"/>
            <a:ext cx="2027651" cy="553998"/>
          </a:xfrm>
          <a:prstGeom prst="rect">
            <a:avLst/>
          </a:prstGeom>
          <a:noFill/>
          <a:ln w="19050">
            <a:noFill/>
          </a:ln>
        </p:spPr>
        <p:txBody>
          <a:bodyPr wrap="square" rtlCol="0">
            <a:spAutoFit/>
          </a:bodyPr>
          <a:lstStyle/>
          <a:p>
            <a:r>
              <a:rPr lang="de-DE" sz="1500" dirty="0">
                <a:solidFill>
                  <a:srgbClr val="00385F"/>
                </a:solidFill>
                <a:latin typeface="Bliss 2 Regular" panose="02000506030000020004" pitchFamily="50" charset="0"/>
              </a:rPr>
              <a:t>Thema und </a:t>
            </a:r>
          </a:p>
          <a:p>
            <a:r>
              <a:rPr lang="de-DE" sz="1500" dirty="0">
                <a:solidFill>
                  <a:srgbClr val="00385F"/>
                </a:solidFill>
                <a:latin typeface="Bliss 2 Regular" panose="02000506030000020004" pitchFamily="50" charset="0"/>
              </a:rPr>
              <a:t>Lerninhalte</a:t>
            </a:r>
          </a:p>
        </p:txBody>
      </p:sp>
      <p:sp>
        <p:nvSpPr>
          <p:cNvPr id="37" name="Textfeld 36">
            <a:extLst>
              <a:ext uri="{FF2B5EF4-FFF2-40B4-BE49-F238E27FC236}">
                <a16:creationId xmlns:a16="http://schemas.microsoft.com/office/drawing/2014/main" id="{7F91A4B0-893C-EA80-8F32-B492AE7D65A5}"/>
              </a:ext>
            </a:extLst>
          </p:cNvPr>
          <p:cNvSpPr txBox="1"/>
          <p:nvPr/>
        </p:nvSpPr>
        <p:spPr bwMode="auto">
          <a:xfrm>
            <a:off x="9923440" y="3891521"/>
            <a:ext cx="2027651" cy="553998"/>
          </a:xfrm>
          <a:prstGeom prst="rect">
            <a:avLst/>
          </a:prstGeom>
          <a:noFill/>
          <a:ln w="19050">
            <a:noFill/>
          </a:ln>
        </p:spPr>
        <p:txBody>
          <a:bodyPr wrap="square" rtlCol="0">
            <a:spAutoFit/>
          </a:bodyPr>
          <a:lstStyle/>
          <a:p>
            <a:r>
              <a:rPr lang="de-DE" sz="1500" dirty="0">
                <a:solidFill>
                  <a:srgbClr val="00385F"/>
                </a:solidFill>
                <a:latin typeface="Bliss 2 Regular" panose="02000506030000020004" pitchFamily="50" charset="0"/>
              </a:rPr>
              <a:t>Einsatz von Methoden und Materialien</a:t>
            </a:r>
          </a:p>
        </p:txBody>
      </p:sp>
      <p:sp>
        <p:nvSpPr>
          <p:cNvPr id="38" name="Textfeld 37">
            <a:extLst>
              <a:ext uri="{FF2B5EF4-FFF2-40B4-BE49-F238E27FC236}">
                <a16:creationId xmlns:a16="http://schemas.microsoft.com/office/drawing/2014/main" id="{17A6D850-95C0-2911-CC7D-D9F1CF260700}"/>
              </a:ext>
            </a:extLst>
          </p:cNvPr>
          <p:cNvSpPr txBox="1"/>
          <p:nvPr/>
        </p:nvSpPr>
        <p:spPr bwMode="auto">
          <a:xfrm>
            <a:off x="4401198" y="2171444"/>
            <a:ext cx="2027651" cy="553998"/>
          </a:xfrm>
          <a:prstGeom prst="rect">
            <a:avLst/>
          </a:prstGeom>
          <a:noFill/>
          <a:ln w="19050">
            <a:noFill/>
          </a:ln>
        </p:spPr>
        <p:txBody>
          <a:bodyPr wrap="square" rtlCol="0">
            <a:spAutoFit/>
          </a:bodyPr>
          <a:lstStyle/>
          <a:p>
            <a:r>
              <a:rPr lang="de-DE" sz="1500" dirty="0">
                <a:solidFill>
                  <a:srgbClr val="00385F"/>
                </a:solidFill>
                <a:latin typeface="Bliss 2 Regular" panose="02000506030000020004" pitchFamily="50" charset="0"/>
              </a:rPr>
              <a:t>Relevanz der</a:t>
            </a:r>
          </a:p>
          <a:p>
            <a:r>
              <a:rPr lang="de-DE" sz="1500" dirty="0">
                <a:solidFill>
                  <a:srgbClr val="00385F"/>
                </a:solidFill>
                <a:latin typeface="Bliss 2 Regular" panose="02000506030000020004" pitchFamily="50" charset="0"/>
              </a:rPr>
              <a:t>Themen</a:t>
            </a:r>
          </a:p>
        </p:txBody>
      </p:sp>
      <p:sp>
        <p:nvSpPr>
          <p:cNvPr id="39" name="Textfeld 38">
            <a:extLst>
              <a:ext uri="{FF2B5EF4-FFF2-40B4-BE49-F238E27FC236}">
                <a16:creationId xmlns:a16="http://schemas.microsoft.com/office/drawing/2014/main" id="{4C12E999-B864-0C80-75EC-3E0ECEBC1F06}"/>
              </a:ext>
            </a:extLst>
          </p:cNvPr>
          <p:cNvSpPr txBox="1"/>
          <p:nvPr/>
        </p:nvSpPr>
        <p:spPr bwMode="auto">
          <a:xfrm>
            <a:off x="3829082" y="4047736"/>
            <a:ext cx="2027651" cy="553998"/>
          </a:xfrm>
          <a:prstGeom prst="rect">
            <a:avLst/>
          </a:prstGeom>
          <a:noFill/>
          <a:ln w="19050">
            <a:noFill/>
          </a:ln>
        </p:spPr>
        <p:txBody>
          <a:bodyPr wrap="square" rtlCol="0">
            <a:spAutoFit/>
          </a:bodyPr>
          <a:lstStyle/>
          <a:p>
            <a:r>
              <a:rPr lang="de-DE" sz="1500" dirty="0">
                <a:solidFill>
                  <a:srgbClr val="00385F"/>
                </a:solidFill>
                <a:latin typeface="Bliss 2 Regular" panose="02000506030000020004" pitchFamily="50" charset="0"/>
              </a:rPr>
              <a:t>Organisatorische </a:t>
            </a:r>
            <a:br>
              <a:rPr lang="de-DE" sz="1500" dirty="0">
                <a:solidFill>
                  <a:srgbClr val="00385F"/>
                </a:solidFill>
                <a:latin typeface="Bliss 2 Regular" panose="02000506030000020004" pitchFamily="50" charset="0"/>
              </a:rPr>
            </a:br>
            <a:r>
              <a:rPr lang="de-DE" sz="1500" dirty="0">
                <a:solidFill>
                  <a:srgbClr val="00385F"/>
                </a:solidFill>
                <a:latin typeface="Bliss 2 Regular" panose="02000506030000020004" pitchFamily="50" charset="0"/>
              </a:rPr>
              <a:t>Rahmenbedingungen</a:t>
            </a:r>
          </a:p>
        </p:txBody>
      </p:sp>
      <p:sp>
        <p:nvSpPr>
          <p:cNvPr id="40" name="Textfeld 39">
            <a:extLst>
              <a:ext uri="{FF2B5EF4-FFF2-40B4-BE49-F238E27FC236}">
                <a16:creationId xmlns:a16="http://schemas.microsoft.com/office/drawing/2014/main" id="{BE1DBAE9-65AF-B38B-ECF0-2A1C25E35289}"/>
              </a:ext>
            </a:extLst>
          </p:cNvPr>
          <p:cNvSpPr txBox="1"/>
          <p:nvPr/>
        </p:nvSpPr>
        <p:spPr bwMode="auto">
          <a:xfrm>
            <a:off x="8190807" y="5545937"/>
            <a:ext cx="2027651" cy="553998"/>
          </a:xfrm>
          <a:prstGeom prst="rect">
            <a:avLst/>
          </a:prstGeom>
          <a:noFill/>
          <a:ln w="19050">
            <a:noFill/>
          </a:ln>
        </p:spPr>
        <p:txBody>
          <a:bodyPr wrap="square" rtlCol="0">
            <a:spAutoFit/>
          </a:bodyPr>
          <a:lstStyle/>
          <a:p>
            <a:r>
              <a:rPr lang="de-DE" sz="1500" dirty="0">
                <a:solidFill>
                  <a:srgbClr val="00385F"/>
                </a:solidFill>
                <a:latin typeface="Bliss 2 Regular" panose="02000506030000020004" pitchFamily="50" charset="0"/>
              </a:rPr>
              <a:t>Transparenz der</a:t>
            </a:r>
          </a:p>
          <a:p>
            <a:r>
              <a:rPr lang="de-DE" sz="1500" dirty="0">
                <a:solidFill>
                  <a:srgbClr val="00385F"/>
                </a:solidFill>
                <a:latin typeface="Bliss 2 Regular" panose="02000506030000020004" pitchFamily="50" charset="0"/>
              </a:rPr>
              <a:t>Leistungsbeurteilung</a:t>
            </a:r>
          </a:p>
        </p:txBody>
      </p:sp>
      <p:sp>
        <p:nvSpPr>
          <p:cNvPr id="41" name="Textfeld 40">
            <a:extLst>
              <a:ext uri="{FF2B5EF4-FFF2-40B4-BE49-F238E27FC236}">
                <a16:creationId xmlns:a16="http://schemas.microsoft.com/office/drawing/2014/main" id="{8CE012D5-87E6-31D3-FCA4-642AB268E281}"/>
              </a:ext>
            </a:extLst>
          </p:cNvPr>
          <p:cNvSpPr txBox="1"/>
          <p:nvPr/>
        </p:nvSpPr>
        <p:spPr bwMode="auto">
          <a:xfrm>
            <a:off x="5633547" y="5532076"/>
            <a:ext cx="2027651" cy="553998"/>
          </a:xfrm>
          <a:prstGeom prst="rect">
            <a:avLst/>
          </a:prstGeom>
          <a:noFill/>
          <a:ln w="19050">
            <a:noFill/>
          </a:ln>
        </p:spPr>
        <p:txBody>
          <a:bodyPr wrap="square" rtlCol="0">
            <a:spAutoFit/>
          </a:bodyPr>
          <a:lstStyle/>
          <a:p>
            <a:r>
              <a:rPr lang="de-DE" sz="1500" dirty="0">
                <a:solidFill>
                  <a:srgbClr val="00385F"/>
                </a:solidFill>
                <a:latin typeface="Bliss 2 Regular" panose="02000506030000020004" pitchFamily="50" charset="0"/>
              </a:rPr>
              <a:t>Struktur und Aufbau</a:t>
            </a:r>
          </a:p>
          <a:p>
            <a:r>
              <a:rPr lang="de-DE" sz="1500" dirty="0">
                <a:solidFill>
                  <a:srgbClr val="00385F"/>
                </a:solidFill>
                <a:latin typeface="Bliss 2 Regular" panose="02000506030000020004" pitchFamily="50" charset="0"/>
              </a:rPr>
              <a:t>der Veranstaltung</a:t>
            </a:r>
          </a:p>
        </p:txBody>
      </p:sp>
      <p:sp>
        <p:nvSpPr>
          <p:cNvPr id="42" name="Textfeld 41">
            <a:extLst>
              <a:ext uri="{FF2B5EF4-FFF2-40B4-BE49-F238E27FC236}">
                <a16:creationId xmlns:a16="http://schemas.microsoft.com/office/drawing/2014/main" id="{27B4E3EC-211D-6C39-FE3C-E364952101BA}"/>
              </a:ext>
            </a:extLst>
          </p:cNvPr>
          <p:cNvSpPr txBox="1"/>
          <p:nvPr/>
        </p:nvSpPr>
        <p:spPr bwMode="auto">
          <a:xfrm>
            <a:off x="361982" y="1312730"/>
            <a:ext cx="3627366" cy="1708160"/>
          </a:xfrm>
          <a:prstGeom prst="rect">
            <a:avLst/>
          </a:prstGeom>
          <a:noFill/>
          <a:ln>
            <a:solidFill>
              <a:srgbClr val="009ED4"/>
            </a:solidFill>
          </a:ln>
        </p:spPr>
        <p:txBody>
          <a:bodyPr wrap="square" rtlCol="0">
            <a:spAutoFit/>
          </a:bodyPr>
          <a:lstStyle/>
          <a:p>
            <a:r>
              <a:rPr lang="de-DE" sz="1500" dirty="0">
                <a:latin typeface="Bliss 2 Regular" panose="02000506030000020004" pitchFamily="50" charset="0"/>
              </a:rPr>
              <a:t>Wie schätzen Sie die heutige</a:t>
            </a:r>
          </a:p>
          <a:p>
            <a:r>
              <a:rPr lang="de-DE" sz="1500" dirty="0">
                <a:latin typeface="Bliss 2 Regular" panose="02000506030000020004" pitchFamily="50" charset="0"/>
              </a:rPr>
              <a:t>Lehrveranstaltung ein?</a:t>
            </a:r>
          </a:p>
          <a:p>
            <a:endParaRPr lang="de-DE" sz="1500" dirty="0">
              <a:latin typeface="Bliss 2 Regular" panose="02000506030000020004" pitchFamily="50" charset="0"/>
            </a:endParaRPr>
          </a:p>
          <a:p>
            <a:r>
              <a:rPr lang="de-DE" sz="1500" dirty="0">
                <a:solidFill>
                  <a:srgbClr val="00385F"/>
                </a:solidFill>
                <a:latin typeface="Bliss 2 Regular" panose="02000506030000020004" pitchFamily="50" charset="0"/>
              </a:rPr>
              <a:t>Bitte nutzen Sie die Kommentier-Funktion, um die jeweiligen Bereiche zu bewerten.</a:t>
            </a:r>
            <a:br>
              <a:rPr lang="de-DE" sz="1500" dirty="0">
                <a:solidFill>
                  <a:srgbClr val="00385F"/>
                </a:solidFill>
                <a:latin typeface="Bliss 2 Regular" panose="02000506030000020004" pitchFamily="50" charset="0"/>
              </a:rPr>
            </a:br>
            <a:r>
              <a:rPr lang="de-DE" sz="1500" dirty="0">
                <a:solidFill>
                  <a:srgbClr val="00385F"/>
                </a:solidFill>
                <a:latin typeface="Bliss 2 Regular" panose="02000506030000020004" pitchFamily="50" charset="0"/>
              </a:rPr>
              <a:t>Skala: von  </a:t>
            </a:r>
            <a:r>
              <a:rPr lang="de-DE" sz="1500" b="1" dirty="0">
                <a:solidFill>
                  <a:srgbClr val="00385F"/>
                </a:solidFill>
                <a:latin typeface="Bliss 2 Regular" panose="02000506030000020004" pitchFamily="50" charset="0"/>
              </a:rPr>
              <a:t>1= trifft voll und ganz zu </a:t>
            </a:r>
            <a:r>
              <a:rPr lang="de-DE" sz="1500" dirty="0">
                <a:solidFill>
                  <a:srgbClr val="00385F"/>
                </a:solidFill>
                <a:latin typeface="Bliss 2 Regular" panose="02000506030000020004" pitchFamily="50" charset="0"/>
              </a:rPr>
              <a:t>bis </a:t>
            </a:r>
            <a:br>
              <a:rPr lang="de-DE" sz="1500" dirty="0">
                <a:solidFill>
                  <a:srgbClr val="00385F"/>
                </a:solidFill>
                <a:latin typeface="Bliss 2 Regular" panose="02000506030000020004" pitchFamily="50" charset="0"/>
              </a:rPr>
            </a:br>
            <a:r>
              <a:rPr lang="de-DE" sz="1500" b="1" dirty="0">
                <a:solidFill>
                  <a:srgbClr val="00385F"/>
                </a:solidFill>
                <a:latin typeface="Bliss 2 Regular" panose="02000506030000020004" pitchFamily="50" charset="0"/>
              </a:rPr>
              <a:t> 5 = trifft überhaupt nicht zu</a:t>
            </a:r>
          </a:p>
        </p:txBody>
      </p:sp>
      <p:sp>
        <p:nvSpPr>
          <p:cNvPr id="43" name="Fußzeilenplatzhalter 4">
            <a:extLst>
              <a:ext uri="{FF2B5EF4-FFF2-40B4-BE49-F238E27FC236}">
                <a16:creationId xmlns:a16="http://schemas.microsoft.com/office/drawing/2014/main" id="{48A2BF41-A83E-67FB-1080-6FAE21D6607E}"/>
              </a:ext>
            </a:extLst>
          </p:cNvPr>
          <p:cNvSpPr>
            <a:spLocks noGrp="1"/>
          </p:cNvSpPr>
          <p:nvPr>
            <p:ph type="ftr" sz="quarter" idx="11"/>
          </p:nvPr>
        </p:nvSpPr>
        <p:spPr>
          <a:xfrm>
            <a:off x="4160837" y="6453162"/>
            <a:ext cx="4536024" cy="288120"/>
          </a:xfrm>
        </p:spPr>
        <p:txBody>
          <a:bodyPr/>
          <a:lstStyle/>
          <a:p>
            <a:r>
              <a:rPr lang="de-DE" dirty="0"/>
              <a:t>"Feedback per Punkteabfrage" von Melanie Müller für ZFH der Universität Siegen ist lizenziert unter CC BY. Davon ausgenommen sind die Logos und Designelemente der Universität Siegen </a:t>
            </a:r>
          </a:p>
        </p:txBody>
      </p:sp>
      <p:pic>
        <p:nvPicPr>
          <p:cNvPr id="44" name="Grafik 43">
            <a:extLst>
              <a:ext uri="{FF2B5EF4-FFF2-40B4-BE49-F238E27FC236}">
                <a16:creationId xmlns:a16="http://schemas.microsoft.com/office/drawing/2014/main" id="{A1A28C0D-4AD8-A67A-B168-2DFEFB1AB44B}"/>
              </a:ext>
            </a:extLst>
          </p:cNvPr>
          <p:cNvPicPr>
            <a:picLocks noChangeAspect="1"/>
          </p:cNvPicPr>
          <p:nvPr/>
        </p:nvPicPr>
        <p:blipFill>
          <a:blip r:embed="rId2"/>
          <a:stretch>
            <a:fillRect/>
          </a:stretch>
        </p:blipFill>
        <p:spPr>
          <a:xfrm>
            <a:off x="3422606" y="6453066"/>
            <a:ext cx="738231" cy="260059"/>
          </a:xfrm>
          <a:prstGeom prst="rect">
            <a:avLst/>
          </a:prstGeom>
        </p:spPr>
      </p:pic>
    </p:spTree>
    <p:extLst>
      <p:ext uri="{BB962C8B-B14F-4D97-AF65-F5344CB8AC3E}">
        <p14:creationId xmlns:p14="http://schemas.microsoft.com/office/powerpoint/2010/main" val="3515196388"/>
      </p:ext>
    </p:extLst>
  </p:cSld>
  <p:clrMapOvr>
    <a:masterClrMapping/>
  </p:clrMapOvr>
</p:sld>
</file>

<file path=ppt/theme/theme1.xml><?xml version="1.0" encoding="utf-8"?>
<a:theme xmlns:a="http://schemas.openxmlformats.org/drawingml/2006/main" name="Office">
  <a:themeElements>
    <a:clrScheme name="UNIS - Colors PP - Dachmarke">
      <a:dk1>
        <a:srgbClr val="00385F"/>
      </a:dk1>
      <a:lt1>
        <a:sysClr val="window" lastClr="FFFFFF"/>
      </a:lt1>
      <a:dk2>
        <a:srgbClr val="FFFFFF"/>
      </a:dk2>
      <a:lt2>
        <a:srgbClr val="E7E6E6"/>
      </a:lt2>
      <a:accent1>
        <a:srgbClr val="00385F"/>
      </a:accent1>
      <a:accent2>
        <a:srgbClr val="00385F"/>
      </a:accent2>
      <a:accent3>
        <a:srgbClr val="009ED4"/>
      </a:accent3>
      <a:accent4>
        <a:srgbClr val="657280"/>
      </a:accent4>
      <a:accent5>
        <a:srgbClr val="009ED4"/>
      </a:accent5>
      <a:accent6>
        <a:srgbClr val="657280"/>
      </a:accent6>
      <a:hlink>
        <a:srgbClr val="000000"/>
      </a:hlink>
      <a:folHlink>
        <a:srgbClr val="000000"/>
      </a:folHlink>
    </a:clrScheme>
    <a:fontScheme name="UNIS - Fonts - 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s_16x9_002-000-002.potx" id="{DBB2CE38-7E84-4B6D-8FDA-A0BF717DDC6A}" vid="{C99ECCFC-BE6B-47A7-AA96-A95A4C7C866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Unis_16x9</Template>
  <TotalTime>0</TotalTime>
  <Words>658</Words>
  <Application>Microsoft Office PowerPoint</Application>
  <PresentationFormat>Breitbild</PresentationFormat>
  <Paragraphs>52</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Bliss 2 Regular</vt:lpstr>
      <vt:lpstr>Calibri</vt:lpstr>
      <vt:lpstr>Office</vt:lpstr>
      <vt:lpstr>Feedback per Punkteabfrage</vt:lpstr>
      <vt:lpstr>Punkteabfrage</vt:lpstr>
      <vt:lpstr>Punkteabfrage</vt:lpstr>
      <vt:lpstr>Punkteabfrage</vt:lpstr>
      <vt:lpstr>Anleitung Punkteabfrage</vt:lpstr>
      <vt:lpstr>Vorlage Punkteabfrage </vt:lpstr>
    </vt:vector>
  </TitlesOfParts>
  <Company>Universität SIegen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per Punkteabfrage</dc:title>
  <dc:creator>Melanie Müller</dc:creator>
  <cp:keywords>Feedback, Methode, Online, Präsemz</cp:keywords>
  <dc:description>PowerPoint Vorlage Offive 2019 | Format: 16:9 - quer</dc:description>
  <cp:lastModifiedBy>Müller, Melanie</cp:lastModifiedBy>
  <cp:revision>16</cp:revision>
  <dcterms:created xsi:type="dcterms:W3CDTF">2020-12-02T14:17:18Z</dcterms:created>
  <dcterms:modified xsi:type="dcterms:W3CDTF">2023-11-10T15:33:25Z</dcterms:modified>
  <cp:category>Methode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1.1.0</vt:lpwstr>
  </property>
  <property fmtid="{D5CDD505-2E9C-101B-9397-08002B2CF9AE}" pid="3" name="Build">
    <vt:lpwstr>002-000-002</vt:lpwstr>
  </property>
  <property fmtid="{D5CDD505-2E9C-101B-9397-08002B2CF9AE}" pid="4" name="Erstellt von">
    <vt:lpwstr>morfeld-softwareentwicklung</vt:lpwstr>
  </property>
  <property fmtid="{D5CDD505-2E9C-101B-9397-08002B2CF9AE}" pid="5" name="Autor">
    <vt:lpwstr>clemens morfeld</vt:lpwstr>
  </property>
  <property fmtid="{D5CDD505-2E9C-101B-9397-08002B2CF9AE}" pid="6" name="Erstellt am">
    <vt:lpwstr>29.10.2020</vt:lpwstr>
  </property>
  <property fmtid="{D5CDD505-2E9C-101B-9397-08002B2CF9AE}" pid="7" name="Stand">
    <vt:lpwstr>29.10.2020</vt:lpwstr>
  </property>
</Properties>
</file>